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6" r:id="rId4"/>
  </p:sldIdLst>
  <p:sldSz cx="32918400" cy="21945600"/>
  <p:notesSz cx="6858000" cy="9144000"/>
  <p:defaultTextStyle>
    <a:defPPr>
      <a:defRPr lang="en-US"/>
    </a:defPPr>
    <a:lvl1pPr marL="0" algn="l" defTabSz="3134552" rtl="0" eaLnBrk="1" latinLnBrk="0" hangingPunct="1">
      <a:defRPr sz="6142" kern="1200">
        <a:solidFill>
          <a:schemeClr val="tx1"/>
        </a:solidFill>
        <a:latin typeface="+mn-lt"/>
        <a:ea typeface="+mn-ea"/>
        <a:cs typeface="+mn-cs"/>
      </a:defRPr>
    </a:lvl1pPr>
    <a:lvl2pPr marL="1567277" algn="l" defTabSz="3134552" rtl="0" eaLnBrk="1" latinLnBrk="0" hangingPunct="1">
      <a:defRPr sz="6142" kern="1200">
        <a:solidFill>
          <a:schemeClr val="tx1"/>
        </a:solidFill>
        <a:latin typeface="+mn-lt"/>
        <a:ea typeface="+mn-ea"/>
        <a:cs typeface="+mn-cs"/>
      </a:defRPr>
    </a:lvl2pPr>
    <a:lvl3pPr marL="3134552" algn="l" defTabSz="3134552" rtl="0" eaLnBrk="1" latinLnBrk="0" hangingPunct="1">
      <a:defRPr sz="6142" kern="1200">
        <a:solidFill>
          <a:schemeClr val="tx1"/>
        </a:solidFill>
        <a:latin typeface="+mn-lt"/>
        <a:ea typeface="+mn-ea"/>
        <a:cs typeface="+mn-cs"/>
      </a:defRPr>
    </a:lvl3pPr>
    <a:lvl4pPr marL="4701829" algn="l" defTabSz="3134552" rtl="0" eaLnBrk="1" latinLnBrk="0" hangingPunct="1">
      <a:defRPr sz="6142" kern="1200">
        <a:solidFill>
          <a:schemeClr val="tx1"/>
        </a:solidFill>
        <a:latin typeface="+mn-lt"/>
        <a:ea typeface="+mn-ea"/>
        <a:cs typeface="+mn-cs"/>
      </a:defRPr>
    </a:lvl4pPr>
    <a:lvl5pPr marL="6269105" algn="l" defTabSz="3134552" rtl="0" eaLnBrk="1" latinLnBrk="0" hangingPunct="1">
      <a:defRPr sz="6142" kern="1200">
        <a:solidFill>
          <a:schemeClr val="tx1"/>
        </a:solidFill>
        <a:latin typeface="+mn-lt"/>
        <a:ea typeface="+mn-ea"/>
        <a:cs typeface="+mn-cs"/>
      </a:defRPr>
    </a:lvl5pPr>
    <a:lvl6pPr marL="7836382" algn="l" defTabSz="3134552" rtl="0" eaLnBrk="1" latinLnBrk="0" hangingPunct="1">
      <a:defRPr sz="6142" kern="1200">
        <a:solidFill>
          <a:schemeClr val="tx1"/>
        </a:solidFill>
        <a:latin typeface="+mn-lt"/>
        <a:ea typeface="+mn-ea"/>
        <a:cs typeface="+mn-cs"/>
      </a:defRPr>
    </a:lvl6pPr>
    <a:lvl7pPr marL="9403659" algn="l" defTabSz="3134552" rtl="0" eaLnBrk="1" latinLnBrk="0" hangingPunct="1">
      <a:defRPr sz="6142" kern="1200">
        <a:solidFill>
          <a:schemeClr val="tx1"/>
        </a:solidFill>
        <a:latin typeface="+mn-lt"/>
        <a:ea typeface="+mn-ea"/>
        <a:cs typeface="+mn-cs"/>
      </a:defRPr>
    </a:lvl7pPr>
    <a:lvl8pPr marL="10970935" algn="l" defTabSz="3134552" rtl="0" eaLnBrk="1" latinLnBrk="0" hangingPunct="1">
      <a:defRPr sz="6142" kern="1200">
        <a:solidFill>
          <a:schemeClr val="tx1"/>
        </a:solidFill>
        <a:latin typeface="+mn-lt"/>
        <a:ea typeface="+mn-ea"/>
        <a:cs typeface="+mn-cs"/>
      </a:defRPr>
    </a:lvl8pPr>
    <a:lvl9pPr marL="12538212" algn="l" defTabSz="3134552" rtl="0" eaLnBrk="1" latinLnBrk="0" hangingPunct="1">
      <a:defRPr sz="614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2" userDrawn="1">
          <p15:clr>
            <a:srgbClr val="A4A3A4"/>
          </p15:clr>
        </p15:guide>
        <p15:guide id="2" orient="horz" pos="192" userDrawn="1">
          <p15:clr>
            <a:srgbClr val="A4A3A4"/>
          </p15:clr>
        </p15:guide>
        <p15:guide id="3" orient="horz" pos="13440" userDrawn="1">
          <p15:clr>
            <a:srgbClr val="A4A3A4"/>
          </p15:clr>
        </p15:guide>
        <p15:guide id="4" orient="horz" userDrawn="1">
          <p15:clr>
            <a:srgbClr val="A4A3A4"/>
          </p15:clr>
        </p15:guide>
        <p15:guide id="5" pos="436" userDrawn="1">
          <p15:clr>
            <a:srgbClr val="A4A3A4"/>
          </p15:clr>
        </p15:guide>
        <p15:guide id="6" pos="20302" userDrawn="1">
          <p15:clr>
            <a:srgbClr val="A4A3A4"/>
          </p15:clr>
        </p15:guide>
        <p15:guide id="7" orient="horz" pos="4468" userDrawn="1">
          <p15:clr>
            <a:srgbClr val="A4A3A4"/>
          </p15:clr>
        </p15:guide>
        <p15:guide id="8" orient="horz" pos="12373"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701" autoAdjust="0"/>
  </p:normalViewPr>
  <p:slideViewPr>
    <p:cSldViewPr snapToGrid="0" snapToObjects="1" showGuides="1">
      <p:cViewPr varScale="1">
        <p:scale>
          <a:sx n="40" d="100"/>
          <a:sy n="40" d="100"/>
        </p:scale>
        <p:origin x="1664" y="272"/>
      </p:cViewPr>
      <p:guideLst>
        <p:guide orient="horz" pos="2212"/>
        <p:guide orient="horz" pos="192"/>
        <p:guide orient="horz" pos="13440"/>
        <p:guide orient="horz"/>
        <p:guide pos="436"/>
        <p:guide pos="20302"/>
        <p:guide orient="horz" pos="4468"/>
        <p:guide orient="horz" pos="123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5/8/23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5/8/23</a:t>
            </a:fld>
            <a:endParaRPr lang="en-US" dirty="0"/>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3134552" rtl="0" eaLnBrk="1" latinLnBrk="0" hangingPunct="1">
      <a:defRPr sz="4142" kern="1200">
        <a:solidFill>
          <a:schemeClr val="tx1"/>
        </a:solidFill>
        <a:latin typeface="+mn-lt"/>
        <a:ea typeface="+mn-ea"/>
        <a:cs typeface="+mn-cs"/>
      </a:defRPr>
    </a:lvl1pPr>
    <a:lvl2pPr marL="1567277" algn="l" defTabSz="3134552" rtl="0" eaLnBrk="1" latinLnBrk="0" hangingPunct="1">
      <a:defRPr sz="4142" kern="1200">
        <a:solidFill>
          <a:schemeClr val="tx1"/>
        </a:solidFill>
        <a:latin typeface="+mn-lt"/>
        <a:ea typeface="+mn-ea"/>
        <a:cs typeface="+mn-cs"/>
      </a:defRPr>
    </a:lvl2pPr>
    <a:lvl3pPr marL="3134552" algn="l" defTabSz="3134552" rtl="0" eaLnBrk="1" latinLnBrk="0" hangingPunct="1">
      <a:defRPr sz="4142" kern="1200">
        <a:solidFill>
          <a:schemeClr val="tx1"/>
        </a:solidFill>
        <a:latin typeface="+mn-lt"/>
        <a:ea typeface="+mn-ea"/>
        <a:cs typeface="+mn-cs"/>
      </a:defRPr>
    </a:lvl3pPr>
    <a:lvl4pPr marL="4701829" algn="l" defTabSz="3134552" rtl="0" eaLnBrk="1" latinLnBrk="0" hangingPunct="1">
      <a:defRPr sz="4142" kern="1200">
        <a:solidFill>
          <a:schemeClr val="tx1"/>
        </a:solidFill>
        <a:latin typeface="+mn-lt"/>
        <a:ea typeface="+mn-ea"/>
        <a:cs typeface="+mn-cs"/>
      </a:defRPr>
    </a:lvl4pPr>
    <a:lvl5pPr marL="6269105" algn="l" defTabSz="3134552" rtl="0" eaLnBrk="1" latinLnBrk="0" hangingPunct="1">
      <a:defRPr sz="4142" kern="1200">
        <a:solidFill>
          <a:schemeClr val="tx1"/>
        </a:solidFill>
        <a:latin typeface="+mn-lt"/>
        <a:ea typeface="+mn-ea"/>
        <a:cs typeface="+mn-cs"/>
      </a:defRPr>
    </a:lvl5pPr>
    <a:lvl6pPr marL="7836382" algn="l" defTabSz="3134552" rtl="0" eaLnBrk="1" latinLnBrk="0" hangingPunct="1">
      <a:defRPr sz="4142" kern="1200">
        <a:solidFill>
          <a:schemeClr val="tx1"/>
        </a:solidFill>
        <a:latin typeface="+mn-lt"/>
        <a:ea typeface="+mn-ea"/>
        <a:cs typeface="+mn-cs"/>
      </a:defRPr>
    </a:lvl6pPr>
    <a:lvl7pPr marL="9403659" algn="l" defTabSz="3134552" rtl="0" eaLnBrk="1" latinLnBrk="0" hangingPunct="1">
      <a:defRPr sz="4142" kern="1200">
        <a:solidFill>
          <a:schemeClr val="tx1"/>
        </a:solidFill>
        <a:latin typeface="+mn-lt"/>
        <a:ea typeface="+mn-ea"/>
        <a:cs typeface="+mn-cs"/>
      </a:defRPr>
    </a:lvl7pPr>
    <a:lvl8pPr marL="10970935" algn="l" defTabSz="3134552" rtl="0" eaLnBrk="1" latinLnBrk="0" hangingPunct="1">
      <a:defRPr sz="4142" kern="1200">
        <a:solidFill>
          <a:schemeClr val="tx1"/>
        </a:solidFill>
        <a:latin typeface="+mn-lt"/>
        <a:ea typeface="+mn-ea"/>
        <a:cs typeface="+mn-cs"/>
      </a:defRPr>
    </a:lvl8pPr>
    <a:lvl9pPr marL="12538212" algn="l" defTabSz="3134552" rtl="0" eaLnBrk="1" latinLnBrk="0" hangingPunct="1">
      <a:defRPr sz="414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7250" y="685800"/>
            <a:ext cx="51435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41030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78141" y="4252321"/>
            <a:ext cx="7542610" cy="718188"/>
          </a:xfrm>
          <a:prstGeom prst="rect">
            <a:avLst/>
          </a:prstGeom>
        </p:spPr>
        <p:txBody>
          <a:bodyPr wrap="square" lIns="228589" tIns="228589" rIns="228589" bIns="228589">
            <a:spAutoFit/>
          </a:bodyPr>
          <a:lstStyle>
            <a:lvl1pPr marL="0" indent="0">
              <a:buNone/>
              <a:defRPr sz="1667">
                <a:solidFill>
                  <a:schemeClr val="accent5">
                    <a:lumMod val="50000"/>
                  </a:schemeClr>
                </a:solidFill>
                <a:latin typeface="Times New Roman" pitchFamily="18" charset="0"/>
                <a:cs typeface="Times New Roman" pitchFamily="18"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691756" y="3668358"/>
            <a:ext cx="7536656" cy="564314"/>
          </a:xfrm>
          <a:prstGeom prst="rect">
            <a:avLst/>
          </a:prstGeom>
          <a:noFill/>
        </p:spPr>
        <p:txBody>
          <a:bodyPr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691754" y="9444201"/>
            <a:ext cx="7537847" cy="564314"/>
          </a:xfrm>
          <a:prstGeom prst="rect">
            <a:avLst/>
          </a:prstGeom>
          <a:noFill/>
        </p:spPr>
        <p:txBody>
          <a:bodyPr wrap="square"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edit)  OBJECTIVES</a:t>
            </a:r>
          </a:p>
        </p:txBody>
      </p:sp>
      <p:sp>
        <p:nvSpPr>
          <p:cNvPr id="23" name="Text Placeholder 3"/>
          <p:cNvSpPr>
            <a:spLocks noGrp="1"/>
          </p:cNvSpPr>
          <p:nvPr>
            <p:ph type="body" sz="quarter" idx="23" hasCustomPrompt="1"/>
          </p:nvPr>
        </p:nvSpPr>
        <p:spPr>
          <a:xfrm>
            <a:off x="16693754" y="7639185"/>
            <a:ext cx="7536656" cy="718188"/>
          </a:xfrm>
          <a:prstGeom prst="rect">
            <a:avLst/>
          </a:prstGeom>
        </p:spPr>
        <p:txBody>
          <a:bodyPr wrap="square" lIns="228589" tIns="228589" rIns="228589" bIns="228589">
            <a:spAutoFit/>
          </a:bodyPr>
          <a:lstStyle>
            <a:lvl1pPr marL="0" indent="0">
              <a:buNone/>
              <a:defRPr sz="1667">
                <a:solidFill>
                  <a:schemeClr val="accent5">
                    <a:lumMod val="50000"/>
                  </a:schemeClr>
                </a:solidFill>
                <a:latin typeface="Times New Roman" pitchFamily="18" charset="0"/>
                <a:cs typeface="Times New Roman" pitchFamily="18"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6687800" y="7055222"/>
            <a:ext cx="7543800" cy="564314"/>
          </a:xfrm>
          <a:prstGeom prst="rect">
            <a:avLst/>
          </a:prstGeom>
          <a:noFill/>
        </p:spPr>
        <p:txBody>
          <a:bodyPr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8711897" y="12721706"/>
            <a:ext cx="7535264" cy="564314"/>
          </a:xfrm>
          <a:prstGeom prst="rect">
            <a:avLst/>
          </a:prstGeom>
          <a:noFill/>
        </p:spPr>
        <p:txBody>
          <a:bodyPr wrap="square"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8711897" y="13305669"/>
            <a:ext cx="7535264" cy="718188"/>
          </a:xfrm>
          <a:prstGeom prst="rect">
            <a:avLst/>
          </a:prstGeom>
        </p:spPr>
        <p:txBody>
          <a:bodyPr wrap="square" lIns="228589" tIns="228589" rIns="228589" bIns="228589">
            <a:spAutoFit/>
          </a:bodyPr>
          <a:lstStyle>
            <a:lvl1pPr marL="0" indent="0">
              <a:buNone/>
              <a:defRPr sz="1667">
                <a:solidFill>
                  <a:schemeClr val="accent5">
                    <a:lumMod val="50000"/>
                  </a:schemeClr>
                </a:solidFill>
                <a:latin typeface="Times New Roman" pitchFamily="18" charset="0"/>
                <a:cs typeface="Times New Roman" pitchFamily="18"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4685520" y="7041901"/>
            <a:ext cx="7535264" cy="564314"/>
          </a:xfrm>
          <a:prstGeom prst="rect">
            <a:avLst/>
          </a:prstGeom>
          <a:noFill/>
        </p:spPr>
        <p:txBody>
          <a:bodyPr wrap="square"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24685520" y="7597718"/>
            <a:ext cx="7539038" cy="718188"/>
          </a:xfrm>
          <a:prstGeom prst="rect">
            <a:avLst/>
          </a:prstGeom>
        </p:spPr>
        <p:txBody>
          <a:bodyPr wrap="square" lIns="228589" tIns="228589" rIns="228589" bIns="228589">
            <a:spAutoFit/>
          </a:bodyPr>
          <a:lstStyle>
            <a:lvl1pPr marL="0" indent="0">
              <a:buNone/>
              <a:defRPr sz="1667">
                <a:solidFill>
                  <a:schemeClr val="accent5">
                    <a:lumMod val="50000"/>
                  </a:schemeClr>
                </a:solidFill>
                <a:latin typeface="Times New Roman" pitchFamily="18" charset="0"/>
                <a:cs typeface="Times New Roman" pitchFamily="18"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4685520" y="17088793"/>
            <a:ext cx="7535264" cy="564314"/>
          </a:xfrm>
          <a:prstGeom prst="rect">
            <a:avLst/>
          </a:prstGeom>
          <a:noFill/>
        </p:spPr>
        <p:txBody>
          <a:bodyPr wrap="square"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24685520" y="17622298"/>
            <a:ext cx="7539038" cy="718188"/>
          </a:xfrm>
          <a:prstGeom prst="rect">
            <a:avLst/>
          </a:prstGeom>
        </p:spPr>
        <p:txBody>
          <a:bodyPr wrap="square" lIns="228589" tIns="228589" rIns="228589" bIns="228589">
            <a:spAutoFit/>
          </a:bodyPr>
          <a:lstStyle>
            <a:lvl1pPr marL="0" indent="0">
              <a:buNone/>
              <a:defRPr sz="1667">
                <a:solidFill>
                  <a:schemeClr val="accent5">
                    <a:lumMod val="50000"/>
                  </a:schemeClr>
                </a:solidFill>
                <a:latin typeface="Times New Roman" pitchFamily="18" charset="0"/>
                <a:cs typeface="Times New Roman" pitchFamily="18"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678141" y="9967702"/>
            <a:ext cx="7542610" cy="718188"/>
          </a:xfrm>
          <a:prstGeom prst="rect">
            <a:avLst/>
          </a:prstGeom>
        </p:spPr>
        <p:txBody>
          <a:bodyPr wrap="square" lIns="228589" tIns="228589" rIns="228589" bIns="228589">
            <a:spAutoFit/>
          </a:bodyPr>
          <a:lstStyle>
            <a:lvl1pPr marL="0" indent="0">
              <a:buNone/>
              <a:defRPr sz="1667">
                <a:solidFill>
                  <a:schemeClr val="accent5">
                    <a:lumMod val="50000"/>
                  </a:schemeClr>
                </a:solidFill>
                <a:latin typeface="Times New Roman" pitchFamily="18" charset="0"/>
                <a:cs typeface="Times New Roman" pitchFamily="18"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Type in or paste your text here</a:t>
            </a:r>
          </a:p>
        </p:txBody>
      </p:sp>
      <p:sp>
        <p:nvSpPr>
          <p:cNvPr id="77" name="Text Placeholder 76"/>
          <p:cNvSpPr>
            <a:spLocks noGrp="1"/>
          </p:cNvSpPr>
          <p:nvPr>
            <p:ph type="body" sz="quarter" idx="150" hasCustomPrompt="1"/>
          </p:nvPr>
        </p:nvSpPr>
        <p:spPr>
          <a:xfrm>
            <a:off x="4449445" y="2255965"/>
            <a:ext cx="23999226" cy="853440"/>
          </a:xfrm>
          <a:prstGeom prst="rect">
            <a:avLst/>
          </a:prstGeom>
        </p:spPr>
        <p:txBody>
          <a:bodyPr>
            <a:normAutofit/>
          </a:bodyPr>
          <a:lstStyle>
            <a:lvl1pPr marL="0" indent="0" algn="ctr">
              <a:buFontTx/>
              <a:buNone/>
              <a:defRPr sz="4000">
                <a:solidFill>
                  <a:schemeClr val="bg1"/>
                </a:solidFill>
                <a:latin typeface="+mj-lt"/>
              </a:defRPr>
            </a:lvl1pPr>
            <a:lvl2pPr>
              <a:buFontTx/>
              <a:buNone/>
              <a:defRPr sz="4800"/>
            </a:lvl2pPr>
            <a:lvl3pPr>
              <a:buFontTx/>
              <a:buNone/>
              <a:defRPr sz="4800"/>
            </a:lvl3pPr>
            <a:lvl4pPr>
              <a:buFontTx/>
              <a:buNone/>
              <a:defRPr sz="4800"/>
            </a:lvl4pPr>
            <a:lvl5pPr>
              <a:buFontTx/>
              <a:buNone/>
              <a:defRPr sz="4800"/>
            </a:lvl5pPr>
          </a:lstStyle>
          <a:p>
            <a:pPr lvl="0"/>
            <a:r>
              <a:rPr lang="en-US" dirty="0"/>
              <a:t>Click here to add affiliations</a:t>
            </a:r>
          </a:p>
        </p:txBody>
      </p:sp>
      <p:sp>
        <p:nvSpPr>
          <p:cNvPr id="78" name="Text Placeholder 76"/>
          <p:cNvSpPr>
            <a:spLocks noGrp="1"/>
          </p:cNvSpPr>
          <p:nvPr>
            <p:ph type="body" sz="quarter" idx="151" hasCustomPrompt="1"/>
          </p:nvPr>
        </p:nvSpPr>
        <p:spPr>
          <a:xfrm>
            <a:off x="4449445" y="1402525"/>
            <a:ext cx="23999226" cy="853440"/>
          </a:xfrm>
          <a:prstGeom prst="rect">
            <a:avLst/>
          </a:prstGeom>
        </p:spPr>
        <p:txBody>
          <a:bodyPr anchor="t" anchorCtr="1">
            <a:normAutofit/>
          </a:bodyPr>
          <a:lstStyle>
            <a:lvl1pPr marL="0" indent="0" algn="ctr">
              <a:buFontTx/>
              <a:buNone/>
              <a:defRPr sz="5867">
                <a:solidFill>
                  <a:schemeClr val="bg1"/>
                </a:solidFill>
                <a:latin typeface="+mj-lt"/>
              </a:defRPr>
            </a:lvl1pPr>
            <a:lvl2pPr>
              <a:buFontTx/>
              <a:buNone/>
              <a:defRPr sz="4800"/>
            </a:lvl2pPr>
            <a:lvl3pPr>
              <a:buFontTx/>
              <a:buNone/>
              <a:defRPr sz="4800"/>
            </a:lvl3pPr>
            <a:lvl4pPr>
              <a:buFontTx/>
              <a:buNone/>
              <a:defRPr sz="4800"/>
            </a:lvl4pPr>
            <a:lvl5pPr>
              <a:buFontTx/>
              <a:buNone/>
              <a:defRPr sz="4800"/>
            </a:lvl5pPr>
          </a:lstStyle>
          <a:p>
            <a:pPr lvl="0"/>
            <a:r>
              <a:rPr lang="en-US" dirty="0"/>
              <a:t>Click here to add authors</a:t>
            </a:r>
          </a:p>
        </p:txBody>
      </p:sp>
      <p:sp>
        <p:nvSpPr>
          <p:cNvPr id="79" name="Text Placeholder 76"/>
          <p:cNvSpPr>
            <a:spLocks noGrp="1"/>
          </p:cNvSpPr>
          <p:nvPr>
            <p:ph type="body" sz="quarter" idx="153" hasCustomPrompt="1"/>
          </p:nvPr>
        </p:nvSpPr>
        <p:spPr>
          <a:xfrm>
            <a:off x="4449445" y="310542"/>
            <a:ext cx="23999226" cy="1091982"/>
          </a:xfrm>
          <a:prstGeom prst="rect">
            <a:avLst/>
          </a:prstGeom>
        </p:spPr>
        <p:txBody>
          <a:bodyPr anchor="t" anchorCtr="1">
            <a:normAutofit/>
          </a:bodyPr>
          <a:lstStyle>
            <a:lvl1pPr marL="0" indent="0" algn="ctr">
              <a:buFontTx/>
              <a:buNone/>
              <a:defRPr sz="7667">
                <a:solidFill>
                  <a:schemeClr val="bg1"/>
                </a:solidFill>
                <a:latin typeface="+mj-lt"/>
              </a:defRPr>
            </a:lvl1pPr>
            <a:lvl2pPr>
              <a:buFontTx/>
              <a:buNone/>
              <a:defRPr sz="4800"/>
            </a:lvl2pPr>
            <a:lvl3pPr>
              <a:buFontTx/>
              <a:buNone/>
              <a:defRPr sz="4800"/>
            </a:lvl3pPr>
            <a:lvl4pPr>
              <a:buFontTx/>
              <a:buNone/>
              <a:defRPr sz="4800"/>
            </a:lvl4pPr>
            <a:lvl5pPr>
              <a:buFontTx/>
              <a:buNone/>
              <a:defRPr sz="4800"/>
            </a:lvl5pPr>
          </a:lstStyle>
          <a:p>
            <a:pPr lvl="0"/>
            <a:r>
              <a:rPr lang="en-US" dirty="0"/>
              <a:t>Click here to add title</a:t>
            </a:r>
          </a:p>
        </p:txBody>
      </p:sp>
      <p:sp>
        <p:nvSpPr>
          <p:cNvPr id="19" name="Text Placeholder 3"/>
          <p:cNvSpPr>
            <a:spLocks noGrp="1"/>
          </p:cNvSpPr>
          <p:nvPr>
            <p:ph type="body" sz="quarter" idx="21" hasCustomPrompt="1"/>
          </p:nvPr>
        </p:nvSpPr>
        <p:spPr>
          <a:xfrm>
            <a:off x="8690374" y="7639185"/>
            <a:ext cx="7536656" cy="718188"/>
          </a:xfrm>
          <a:prstGeom prst="rect">
            <a:avLst/>
          </a:prstGeom>
        </p:spPr>
        <p:txBody>
          <a:bodyPr wrap="square" lIns="228589" tIns="228589" rIns="228589" bIns="228589">
            <a:spAutoFit/>
          </a:bodyPr>
          <a:lstStyle>
            <a:lvl1pPr marL="0" indent="0">
              <a:buNone/>
              <a:defRPr sz="1667">
                <a:solidFill>
                  <a:schemeClr val="accent5">
                    <a:lumMod val="50000"/>
                  </a:schemeClr>
                </a:solidFill>
                <a:latin typeface="Times New Roman" pitchFamily="18" charset="0"/>
                <a:cs typeface="Times New Roman" pitchFamily="18"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Type in or paste your text here</a:t>
            </a:r>
          </a:p>
        </p:txBody>
      </p:sp>
      <p:sp>
        <p:nvSpPr>
          <p:cNvPr id="31" name="Text Placeholder 5"/>
          <p:cNvSpPr>
            <a:spLocks noGrp="1"/>
          </p:cNvSpPr>
          <p:nvPr>
            <p:ph type="body" sz="quarter" idx="22" hasCustomPrompt="1"/>
          </p:nvPr>
        </p:nvSpPr>
        <p:spPr>
          <a:xfrm>
            <a:off x="8690375" y="7055222"/>
            <a:ext cx="7536656" cy="564314"/>
          </a:xfrm>
          <a:prstGeom prst="rect">
            <a:avLst/>
          </a:prstGeom>
          <a:noFill/>
        </p:spPr>
        <p:txBody>
          <a:bodyPr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edit)  MATERIALS &amp; METHODS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78140" y="4196902"/>
            <a:ext cx="10193458" cy="728319"/>
          </a:xfrm>
          <a:prstGeom prst="rect">
            <a:avLst/>
          </a:prstGeom>
        </p:spPr>
        <p:txBody>
          <a:bodyPr wrap="square" lIns="228589" tIns="228589" rIns="228589" bIns="228589">
            <a:spAutoFit/>
          </a:bodyPr>
          <a:lstStyle>
            <a:lvl1pPr marL="0" indent="0">
              <a:buNone/>
              <a:defRPr sz="1733">
                <a:solidFill>
                  <a:schemeClr val="accent5">
                    <a:lumMod val="50000"/>
                  </a:schemeClr>
                </a:solidFill>
                <a:latin typeface="Times New Roman" pitchFamily="18" charset="0"/>
                <a:cs typeface="Times New Roman" pitchFamily="18"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691753" y="3590522"/>
            <a:ext cx="10179845" cy="564314"/>
          </a:xfrm>
          <a:prstGeom prst="rect">
            <a:avLst/>
          </a:prstGeom>
          <a:noFill/>
        </p:spPr>
        <p:txBody>
          <a:bodyPr wrap="square"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691754" y="12160319"/>
            <a:ext cx="10194648" cy="728319"/>
          </a:xfrm>
          <a:prstGeom prst="rect">
            <a:avLst/>
          </a:prstGeom>
        </p:spPr>
        <p:txBody>
          <a:bodyPr wrap="square" lIns="228589" tIns="228589" rIns="228589" bIns="228589">
            <a:spAutoFit/>
          </a:bodyPr>
          <a:lstStyle>
            <a:lvl1pPr marL="0" indent="0">
              <a:buNone/>
              <a:defRPr sz="1733">
                <a:solidFill>
                  <a:schemeClr val="accent5">
                    <a:lumMod val="50000"/>
                  </a:schemeClr>
                </a:solidFill>
                <a:latin typeface="Times New Roman" pitchFamily="18" charset="0"/>
                <a:cs typeface="Times New Roman" pitchFamily="18"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706560" y="11575345"/>
            <a:ext cx="10179844" cy="564314"/>
          </a:xfrm>
          <a:prstGeom prst="rect">
            <a:avLst/>
          </a:prstGeom>
          <a:noFill/>
        </p:spPr>
        <p:txBody>
          <a:bodyPr wrap="square"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11365707" y="14396722"/>
            <a:ext cx="10178651" cy="728319"/>
          </a:xfrm>
          <a:prstGeom prst="rect">
            <a:avLst/>
          </a:prstGeom>
        </p:spPr>
        <p:txBody>
          <a:bodyPr wrap="square" lIns="228589" tIns="228589" rIns="228589" bIns="228589">
            <a:spAutoFit/>
          </a:bodyPr>
          <a:lstStyle>
            <a:lvl1pPr marL="0" indent="0">
              <a:buNone/>
              <a:defRPr sz="1733">
                <a:solidFill>
                  <a:schemeClr val="accent5">
                    <a:lumMod val="50000"/>
                  </a:schemeClr>
                </a:solidFill>
                <a:latin typeface="Times New Roman" pitchFamily="18" charset="0"/>
                <a:cs typeface="Times New Roman" pitchFamily="18"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1365707" y="13795634"/>
            <a:ext cx="10178651" cy="564314"/>
          </a:xfrm>
          <a:prstGeom prst="rect">
            <a:avLst/>
          </a:prstGeom>
          <a:noFill/>
        </p:spPr>
        <p:txBody>
          <a:bodyPr wrap="square"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11371661" y="4196902"/>
            <a:ext cx="10178651" cy="728319"/>
          </a:xfrm>
          <a:prstGeom prst="rect">
            <a:avLst/>
          </a:prstGeom>
        </p:spPr>
        <p:txBody>
          <a:bodyPr wrap="square" lIns="228589" tIns="228589" rIns="228589" bIns="228589">
            <a:spAutoFit/>
          </a:bodyPr>
          <a:lstStyle>
            <a:lvl1pPr marL="0" indent="0">
              <a:buNone/>
              <a:defRPr sz="1733">
                <a:solidFill>
                  <a:schemeClr val="accent5">
                    <a:lumMod val="50000"/>
                  </a:schemeClr>
                </a:solidFill>
                <a:latin typeface="Times New Roman" pitchFamily="18" charset="0"/>
                <a:cs typeface="Times New Roman" pitchFamily="18"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1365708" y="3590522"/>
            <a:ext cx="10184606" cy="564314"/>
          </a:xfrm>
          <a:prstGeom prst="rect">
            <a:avLst/>
          </a:prstGeom>
          <a:noFill/>
        </p:spPr>
        <p:txBody>
          <a:bodyPr wrap="square"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2046806" y="3590522"/>
            <a:ext cx="10182022" cy="564314"/>
          </a:xfrm>
          <a:prstGeom prst="rect">
            <a:avLst/>
          </a:prstGeom>
          <a:noFill/>
        </p:spPr>
        <p:txBody>
          <a:bodyPr wrap="square"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2046806" y="4196902"/>
            <a:ext cx="10182022" cy="728319"/>
          </a:xfrm>
          <a:prstGeom prst="rect">
            <a:avLst/>
          </a:prstGeom>
        </p:spPr>
        <p:txBody>
          <a:bodyPr wrap="square" lIns="228589" tIns="228589" rIns="228589" bIns="228589">
            <a:spAutoFit/>
          </a:bodyPr>
          <a:lstStyle>
            <a:lvl1pPr marL="0" indent="0">
              <a:buNone/>
              <a:defRPr sz="1733">
                <a:solidFill>
                  <a:schemeClr val="accent5">
                    <a:lumMod val="50000"/>
                  </a:schemeClr>
                </a:solidFill>
                <a:latin typeface="Times New Roman" pitchFamily="18" charset="0"/>
                <a:cs typeface="Times New Roman" pitchFamily="18"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2046806" y="11553940"/>
            <a:ext cx="10182022" cy="564314"/>
          </a:xfrm>
          <a:prstGeom prst="rect">
            <a:avLst/>
          </a:prstGeom>
          <a:noFill/>
        </p:spPr>
        <p:txBody>
          <a:bodyPr wrap="square" lIns="91436" tIns="91436" rIns="91436" bIns="91436" anchor="ctr" anchorCtr="0">
            <a:spAutoFit/>
          </a:bodyPr>
          <a:lstStyle>
            <a:lvl1pPr marL="0" indent="0" algn="ctr">
              <a:buNone/>
              <a:tabLst/>
              <a:defRPr sz="2467"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2043033" y="12104900"/>
            <a:ext cx="10185796" cy="728319"/>
          </a:xfrm>
          <a:prstGeom prst="rect">
            <a:avLst/>
          </a:prstGeom>
        </p:spPr>
        <p:txBody>
          <a:bodyPr wrap="square" lIns="228589" tIns="228589" rIns="228589" bIns="228589">
            <a:spAutoFit/>
          </a:bodyPr>
          <a:lstStyle>
            <a:lvl1pPr marL="0" indent="0">
              <a:buNone/>
              <a:defRPr sz="1733">
                <a:solidFill>
                  <a:schemeClr val="accent5">
                    <a:lumMod val="50000"/>
                  </a:schemeClr>
                </a:solidFill>
                <a:latin typeface="Times New Roman" pitchFamily="18" charset="0"/>
                <a:cs typeface="Times New Roman" pitchFamily="18"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2046806" y="17199630"/>
            <a:ext cx="10182022" cy="564314"/>
          </a:xfrm>
          <a:prstGeom prst="rect">
            <a:avLst/>
          </a:prstGeom>
          <a:noFill/>
        </p:spPr>
        <p:txBody>
          <a:bodyPr wrap="square"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2046807" y="17750592"/>
            <a:ext cx="10185796" cy="728319"/>
          </a:xfrm>
          <a:prstGeom prst="rect">
            <a:avLst/>
          </a:prstGeom>
        </p:spPr>
        <p:txBody>
          <a:bodyPr wrap="square" lIns="228589" tIns="228589" rIns="228589" bIns="228589">
            <a:spAutoFit/>
          </a:bodyPr>
          <a:lstStyle>
            <a:lvl1pPr marL="0" indent="0">
              <a:buNone/>
              <a:defRPr sz="1733">
                <a:solidFill>
                  <a:schemeClr val="accent5">
                    <a:lumMod val="50000"/>
                  </a:schemeClr>
                </a:solidFill>
                <a:latin typeface="Times New Roman" pitchFamily="18" charset="0"/>
                <a:cs typeface="Times New Roman" pitchFamily="18"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Type in or paste your text here</a:t>
            </a:r>
          </a:p>
        </p:txBody>
      </p:sp>
      <p:sp>
        <p:nvSpPr>
          <p:cNvPr id="64" name="Text Placeholder 76"/>
          <p:cNvSpPr>
            <a:spLocks noGrp="1"/>
          </p:cNvSpPr>
          <p:nvPr>
            <p:ph type="body" sz="quarter" idx="150" hasCustomPrompt="1"/>
          </p:nvPr>
        </p:nvSpPr>
        <p:spPr>
          <a:xfrm>
            <a:off x="4449445" y="2255965"/>
            <a:ext cx="23999226" cy="853440"/>
          </a:xfrm>
          <a:prstGeom prst="rect">
            <a:avLst/>
          </a:prstGeom>
        </p:spPr>
        <p:txBody>
          <a:bodyPr>
            <a:normAutofit/>
          </a:bodyPr>
          <a:lstStyle>
            <a:lvl1pPr marL="0" indent="0" algn="ctr">
              <a:buFontTx/>
              <a:buNone/>
              <a:defRPr sz="4000">
                <a:solidFill>
                  <a:schemeClr val="bg1"/>
                </a:solidFill>
                <a:latin typeface="+mj-lt"/>
              </a:defRPr>
            </a:lvl1pPr>
            <a:lvl2pPr>
              <a:buFontTx/>
              <a:buNone/>
              <a:defRPr sz="4800"/>
            </a:lvl2pPr>
            <a:lvl3pPr>
              <a:buFontTx/>
              <a:buNone/>
              <a:defRPr sz="4800"/>
            </a:lvl3pPr>
            <a:lvl4pPr>
              <a:buFontTx/>
              <a:buNone/>
              <a:defRPr sz="4800"/>
            </a:lvl4pPr>
            <a:lvl5pPr>
              <a:buFontTx/>
              <a:buNone/>
              <a:defRPr sz="4800"/>
            </a:lvl5pPr>
          </a:lstStyle>
          <a:p>
            <a:pPr lvl="0"/>
            <a:r>
              <a:rPr lang="en-US" dirty="0"/>
              <a:t>Click here to add affiliations</a:t>
            </a:r>
          </a:p>
        </p:txBody>
      </p:sp>
      <p:sp>
        <p:nvSpPr>
          <p:cNvPr id="65" name="Text Placeholder 76"/>
          <p:cNvSpPr>
            <a:spLocks noGrp="1"/>
          </p:cNvSpPr>
          <p:nvPr>
            <p:ph type="body" sz="quarter" idx="151" hasCustomPrompt="1"/>
          </p:nvPr>
        </p:nvSpPr>
        <p:spPr>
          <a:xfrm>
            <a:off x="4449445" y="1402525"/>
            <a:ext cx="23999226" cy="853440"/>
          </a:xfrm>
          <a:prstGeom prst="rect">
            <a:avLst/>
          </a:prstGeom>
        </p:spPr>
        <p:txBody>
          <a:bodyPr anchor="t" anchorCtr="1">
            <a:normAutofit/>
          </a:bodyPr>
          <a:lstStyle>
            <a:lvl1pPr marL="0" indent="0" algn="ctr">
              <a:buFontTx/>
              <a:buNone/>
              <a:defRPr sz="5867">
                <a:solidFill>
                  <a:schemeClr val="bg1"/>
                </a:solidFill>
                <a:latin typeface="+mj-lt"/>
              </a:defRPr>
            </a:lvl1pPr>
            <a:lvl2pPr>
              <a:buFontTx/>
              <a:buNone/>
              <a:defRPr sz="4800"/>
            </a:lvl2pPr>
            <a:lvl3pPr>
              <a:buFontTx/>
              <a:buNone/>
              <a:defRPr sz="4800"/>
            </a:lvl3pPr>
            <a:lvl4pPr>
              <a:buFontTx/>
              <a:buNone/>
              <a:defRPr sz="4800"/>
            </a:lvl4pPr>
            <a:lvl5pPr>
              <a:buFontTx/>
              <a:buNone/>
              <a:defRPr sz="4800"/>
            </a:lvl5pPr>
          </a:lstStyle>
          <a:p>
            <a:pPr lvl="0"/>
            <a:r>
              <a:rPr lang="en-US" dirty="0"/>
              <a:t>Click here to add authors</a:t>
            </a:r>
          </a:p>
        </p:txBody>
      </p:sp>
      <p:sp>
        <p:nvSpPr>
          <p:cNvPr id="66" name="Text Placeholder 76"/>
          <p:cNvSpPr>
            <a:spLocks noGrp="1"/>
          </p:cNvSpPr>
          <p:nvPr>
            <p:ph type="body" sz="quarter" idx="153" hasCustomPrompt="1"/>
          </p:nvPr>
        </p:nvSpPr>
        <p:spPr>
          <a:xfrm>
            <a:off x="4449445" y="310542"/>
            <a:ext cx="23999226" cy="1091982"/>
          </a:xfrm>
          <a:prstGeom prst="rect">
            <a:avLst/>
          </a:prstGeom>
        </p:spPr>
        <p:txBody>
          <a:bodyPr anchor="t" anchorCtr="1">
            <a:normAutofit/>
          </a:bodyPr>
          <a:lstStyle>
            <a:lvl1pPr marL="0" indent="0" algn="ctr">
              <a:buFontTx/>
              <a:buNone/>
              <a:defRPr sz="7667">
                <a:solidFill>
                  <a:schemeClr val="bg1"/>
                </a:solidFill>
                <a:latin typeface="+mj-lt"/>
              </a:defRPr>
            </a:lvl1pPr>
            <a:lvl2pPr>
              <a:buFontTx/>
              <a:buNone/>
              <a:defRPr sz="4800"/>
            </a:lvl2pPr>
            <a:lvl3pPr>
              <a:buFontTx/>
              <a:buNone/>
              <a:defRPr sz="4800"/>
            </a:lvl3pPr>
            <a:lvl4pPr>
              <a:buFontTx/>
              <a:buNone/>
              <a:defRPr sz="4800"/>
            </a:lvl4pPr>
            <a:lvl5pPr>
              <a:buFontTx/>
              <a:buNone/>
              <a:defRPr sz="4800"/>
            </a:lvl5pPr>
          </a:lstStyle>
          <a:p>
            <a:pPr lvl="0"/>
            <a:r>
              <a:rPr lang="en-US" dirty="0"/>
              <a:t>Click here to add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78141" y="4141484"/>
            <a:ext cx="7542610" cy="718188"/>
          </a:xfrm>
          <a:prstGeom prst="rect">
            <a:avLst/>
          </a:prstGeom>
        </p:spPr>
        <p:txBody>
          <a:bodyPr wrap="square" lIns="228589" tIns="228589" rIns="228589" bIns="228589">
            <a:spAutoFit/>
          </a:bodyPr>
          <a:lstStyle>
            <a:lvl1pPr marL="0" indent="0">
              <a:buNone/>
              <a:defRPr sz="1667">
                <a:latin typeface="Trebuchet MS" pitchFamily="34"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691756" y="3535104"/>
            <a:ext cx="7536656" cy="564314"/>
          </a:xfrm>
          <a:prstGeom prst="rect">
            <a:avLst/>
          </a:prstGeom>
          <a:noFill/>
        </p:spPr>
        <p:txBody>
          <a:bodyPr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676949" y="10029175"/>
            <a:ext cx="7543800" cy="718188"/>
          </a:xfrm>
          <a:prstGeom prst="rect">
            <a:avLst/>
          </a:prstGeom>
        </p:spPr>
        <p:txBody>
          <a:bodyPr wrap="square" lIns="228589" tIns="228589" rIns="228589" bIns="228589">
            <a:spAutoFit/>
          </a:bodyPr>
          <a:lstStyle>
            <a:lvl1pPr marL="0" indent="0">
              <a:buNone/>
              <a:defRPr sz="1667">
                <a:latin typeface="Trebuchet MS" pitchFamily="34"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691754" y="9444201"/>
            <a:ext cx="7537847" cy="564314"/>
          </a:xfrm>
          <a:prstGeom prst="rect">
            <a:avLst/>
          </a:prstGeom>
          <a:noFill/>
        </p:spPr>
        <p:txBody>
          <a:bodyPr wrap="square"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8690372" y="4136192"/>
            <a:ext cx="15540036" cy="718188"/>
          </a:xfrm>
          <a:prstGeom prst="rect">
            <a:avLst/>
          </a:prstGeom>
        </p:spPr>
        <p:txBody>
          <a:bodyPr wrap="square" lIns="228589" tIns="228589" rIns="228589" bIns="228589">
            <a:spAutoFit/>
          </a:bodyPr>
          <a:lstStyle>
            <a:lvl1pPr marL="0" indent="0">
              <a:buNone/>
              <a:defRPr sz="1667">
                <a:latin typeface="Trebuchet MS" pitchFamily="34"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8690373" y="3535104"/>
            <a:ext cx="15540038" cy="564314"/>
          </a:xfrm>
          <a:prstGeom prst="rect">
            <a:avLst/>
          </a:prstGeom>
          <a:noFill/>
        </p:spPr>
        <p:txBody>
          <a:bodyPr wrap="square"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8690373" y="14597692"/>
            <a:ext cx="15540038" cy="718188"/>
          </a:xfrm>
          <a:prstGeom prst="rect">
            <a:avLst/>
          </a:prstGeom>
        </p:spPr>
        <p:txBody>
          <a:bodyPr wrap="square" lIns="228589" tIns="228589" rIns="228589" bIns="228589">
            <a:spAutoFit/>
          </a:bodyPr>
          <a:lstStyle>
            <a:lvl1pPr marL="0" indent="0">
              <a:buNone/>
              <a:defRPr sz="1667">
                <a:latin typeface="Trebuchet MS" pitchFamily="34"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8690371" y="14019023"/>
            <a:ext cx="15540038" cy="564314"/>
          </a:xfrm>
          <a:prstGeom prst="rect">
            <a:avLst/>
          </a:prstGeom>
          <a:noFill/>
        </p:spPr>
        <p:txBody>
          <a:bodyPr wrap="square"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4679152" y="3535104"/>
            <a:ext cx="7535264" cy="564314"/>
          </a:xfrm>
          <a:prstGeom prst="rect">
            <a:avLst/>
          </a:prstGeom>
          <a:noFill/>
        </p:spPr>
        <p:txBody>
          <a:bodyPr wrap="square"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4679152" y="4141484"/>
            <a:ext cx="7535264" cy="718188"/>
          </a:xfrm>
          <a:prstGeom prst="rect">
            <a:avLst/>
          </a:prstGeom>
        </p:spPr>
        <p:txBody>
          <a:bodyPr wrap="square" lIns="228589" tIns="228589" rIns="228589" bIns="228589">
            <a:spAutoFit/>
          </a:bodyPr>
          <a:lstStyle>
            <a:lvl1pPr marL="0" indent="0">
              <a:buNone/>
              <a:defRPr sz="1667">
                <a:latin typeface="Trebuchet MS" pitchFamily="34"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4679152" y="9484351"/>
            <a:ext cx="7535264" cy="564314"/>
          </a:xfrm>
          <a:prstGeom prst="rect">
            <a:avLst/>
          </a:prstGeom>
          <a:noFill/>
        </p:spPr>
        <p:txBody>
          <a:bodyPr wrap="square"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4679152" y="10007602"/>
            <a:ext cx="7539038" cy="718188"/>
          </a:xfrm>
          <a:prstGeom prst="rect">
            <a:avLst/>
          </a:prstGeom>
        </p:spPr>
        <p:txBody>
          <a:bodyPr wrap="square" lIns="228589" tIns="228589" rIns="228589" bIns="228589">
            <a:spAutoFit/>
          </a:bodyPr>
          <a:lstStyle>
            <a:lvl1pPr marL="0" indent="0">
              <a:buNone/>
              <a:defRPr sz="1667">
                <a:latin typeface="Trebuchet MS" pitchFamily="34"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4679152" y="17082443"/>
            <a:ext cx="7535264" cy="564314"/>
          </a:xfrm>
          <a:prstGeom prst="rect">
            <a:avLst/>
          </a:prstGeom>
          <a:noFill/>
        </p:spPr>
        <p:txBody>
          <a:bodyPr wrap="square" lIns="91436" tIns="91436" rIns="91436" bIns="91436" anchor="ctr" anchorCtr="0">
            <a:spAutoFit/>
          </a:bodyPr>
          <a:lstStyle>
            <a:lvl1pPr marL="0" indent="0" algn="ctr">
              <a:buNone/>
              <a:defRPr sz="2467"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4679152" y="17624516"/>
            <a:ext cx="7539038" cy="718188"/>
          </a:xfrm>
          <a:prstGeom prst="rect">
            <a:avLst/>
          </a:prstGeom>
        </p:spPr>
        <p:txBody>
          <a:bodyPr wrap="square" lIns="228589" tIns="228589" rIns="228589" bIns="228589">
            <a:spAutoFit/>
          </a:bodyPr>
          <a:lstStyle>
            <a:lvl1pPr marL="0" indent="0">
              <a:buNone/>
              <a:defRPr sz="1667">
                <a:latin typeface="Trebuchet MS" pitchFamily="34" charset="0"/>
              </a:defRPr>
            </a:lvl1pPr>
            <a:lvl2pPr marL="990600" indent="-381000">
              <a:defRPr sz="1667">
                <a:latin typeface="Trebuchet MS" pitchFamily="34" charset="0"/>
              </a:defRPr>
            </a:lvl2pPr>
            <a:lvl3pPr marL="1371600" indent="-381000">
              <a:defRPr sz="1667">
                <a:latin typeface="Trebuchet MS" pitchFamily="34" charset="0"/>
              </a:defRPr>
            </a:lvl3pPr>
            <a:lvl4pPr marL="1790700" indent="-419100">
              <a:defRPr sz="1667">
                <a:latin typeface="Trebuchet MS" pitchFamily="34" charset="0"/>
              </a:defRPr>
            </a:lvl4pPr>
            <a:lvl5pPr marL="2095500" indent="-304800">
              <a:defRPr sz="1667">
                <a:latin typeface="Trebuchet MS" pitchFamily="34" charset="0"/>
              </a:defRPr>
            </a:lvl5pPr>
          </a:lstStyle>
          <a:p>
            <a:pPr lvl="0"/>
            <a:r>
              <a:rPr lang="en-US" dirty="0"/>
              <a:t>Enter your text here</a:t>
            </a:r>
          </a:p>
        </p:txBody>
      </p:sp>
      <p:sp>
        <p:nvSpPr>
          <p:cNvPr id="64" name="Text Placeholder 76"/>
          <p:cNvSpPr>
            <a:spLocks noGrp="1"/>
          </p:cNvSpPr>
          <p:nvPr>
            <p:ph type="body" sz="quarter" idx="150" hasCustomPrompt="1"/>
          </p:nvPr>
        </p:nvSpPr>
        <p:spPr>
          <a:xfrm>
            <a:off x="4449445" y="2255965"/>
            <a:ext cx="23999226" cy="853440"/>
          </a:xfrm>
          <a:prstGeom prst="rect">
            <a:avLst/>
          </a:prstGeom>
        </p:spPr>
        <p:txBody>
          <a:bodyPr>
            <a:normAutofit/>
          </a:bodyPr>
          <a:lstStyle>
            <a:lvl1pPr marL="0" indent="0" algn="ctr">
              <a:buFontTx/>
              <a:buNone/>
              <a:defRPr sz="4000">
                <a:solidFill>
                  <a:schemeClr val="bg1"/>
                </a:solidFill>
                <a:latin typeface="+mj-lt"/>
              </a:defRPr>
            </a:lvl1pPr>
            <a:lvl2pPr>
              <a:buFontTx/>
              <a:buNone/>
              <a:defRPr sz="4800"/>
            </a:lvl2pPr>
            <a:lvl3pPr>
              <a:buFontTx/>
              <a:buNone/>
              <a:defRPr sz="4800"/>
            </a:lvl3pPr>
            <a:lvl4pPr>
              <a:buFontTx/>
              <a:buNone/>
              <a:defRPr sz="4800"/>
            </a:lvl4pPr>
            <a:lvl5pPr>
              <a:buFontTx/>
              <a:buNone/>
              <a:defRPr sz="4800"/>
            </a:lvl5pPr>
          </a:lstStyle>
          <a:p>
            <a:pPr lvl="0"/>
            <a:r>
              <a:rPr lang="en-US" dirty="0"/>
              <a:t>Click here to add affiliations</a:t>
            </a:r>
          </a:p>
        </p:txBody>
      </p:sp>
      <p:sp>
        <p:nvSpPr>
          <p:cNvPr id="65" name="Text Placeholder 76"/>
          <p:cNvSpPr>
            <a:spLocks noGrp="1"/>
          </p:cNvSpPr>
          <p:nvPr>
            <p:ph type="body" sz="quarter" idx="151" hasCustomPrompt="1"/>
          </p:nvPr>
        </p:nvSpPr>
        <p:spPr>
          <a:xfrm>
            <a:off x="4449445" y="1402525"/>
            <a:ext cx="23999226" cy="853440"/>
          </a:xfrm>
          <a:prstGeom prst="rect">
            <a:avLst/>
          </a:prstGeom>
        </p:spPr>
        <p:txBody>
          <a:bodyPr anchor="t" anchorCtr="1">
            <a:normAutofit/>
          </a:bodyPr>
          <a:lstStyle>
            <a:lvl1pPr marL="0" indent="0" algn="ctr">
              <a:buFontTx/>
              <a:buNone/>
              <a:defRPr sz="5867">
                <a:solidFill>
                  <a:schemeClr val="bg1"/>
                </a:solidFill>
                <a:latin typeface="+mj-lt"/>
              </a:defRPr>
            </a:lvl1pPr>
            <a:lvl2pPr>
              <a:buFontTx/>
              <a:buNone/>
              <a:defRPr sz="4800"/>
            </a:lvl2pPr>
            <a:lvl3pPr>
              <a:buFontTx/>
              <a:buNone/>
              <a:defRPr sz="4800"/>
            </a:lvl3pPr>
            <a:lvl4pPr>
              <a:buFontTx/>
              <a:buNone/>
              <a:defRPr sz="4800"/>
            </a:lvl4pPr>
            <a:lvl5pPr>
              <a:buFontTx/>
              <a:buNone/>
              <a:defRPr sz="4800"/>
            </a:lvl5pPr>
          </a:lstStyle>
          <a:p>
            <a:pPr lvl="0"/>
            <a:r>
              <a:rPr lang="en-US" dirty="0"/>
              <a:t>Click here to add authors</a:t>
            </a:r>
          </a:p>
        </p:txBody>
      </p:sp>
      <p:sp>
        <p:nvSpPr>
          <p:cNvPr id="66" name="Text Placeholder 76"/>
          <p:cNvSpPr>
            <a:spLocks noGrp="1"/>
          </p:cNvSpPr>
          <p:nvPr>
            <p:ph type="body" sz="quarter" idx="153" hasCustomPrompt="1"/>
          </p:nvPr>
        </p:nvSpPr>
        <p:spPr>
          <a:xfrm>
            <a:off x="4449445" y="310542"/>
            <a:ext cx="23999226" cy="1091982"/>
          </a:xfrm>
          <a:prstGeom prst="rect">
            <a:avLst/>
          </a:prstGeom>
        </p:spPr>
        <p:txBody>
          <a:bodyPr anchor="t" anchorCtr="1">
            <a:normAutofit/>
          </a:bodyPr>
          <a:lstStyle>
            <a:lvl1pPr marL="0" indent="0" algn="ctr">
              <a:buFontTx/>
              <a:buNone/>
              <a:defRPr sz="7667">
                <a:solidFill>
                  <a:schemeClr val="bg1"/>
                </a:solidFill>
                <a:latin typeface="+mj-lt"/>
              </a:defRPr>
            </a:lvl1pPr>
            <a:lvl2pPr>
              <a:buFontTx/>
              <a:buNone/>
              <a:defRPr sz="4800"/>
            </a:lvl2pPr>
            <a:lvl3pPr>
              <a:buFontTx/>
              <a:buNone/>
              <a:defRPr sz="4800"/>
            </a:lvl3pPr>
            <a:lvl4pPr>
              <a:buFontTx/>
              <a:buNone/>
              <a:defRPr sz="4800"/>
            </a:lvl4pPr>
            <a:lvl5pPr>
              <a:buFontTx/>
              <a:buNone/>
              <a:defRPr sz="4800"/>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oleObject" Target="../embeddings/oleObject1.bin"/><Relationship Id="rId12" Type="http://schemas.openxmlformats.org/officeDocument/2006/relationships/image" Target="../media/image7.wmf"/><Relationship Id="rId17" Type="http://schemas.openxmlformats.org/officeDocument/2006/relationships/image" Target="../media/image10.jpeg"/><Relationship Id="rId2" Type="http://schemas.openxmlformats.org/officeDocument/2006/relationships/theme" Target="../theme/theme1.xml"/><Relationship Id="rId16" Type="http://schemas.openxmlformats.org/officeDocument/2006/relationships/hyperlink" Target="http://www.facebook.com/pages/PosterPresentationscom/217914411419?v=app_4949752878&amp;ref=ts" TargetMode="Externa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oleObject" Target="../embeddings/oleObject3.bin"/><Relationship Id="rId5" Type="http://schemas.openxmlformats.org/officeDocument/2006/relationships/image" Target="../media/image3.png"/><Relationship Id="rId15" Type="http://schemas.openxmlformats.org/officeDocument/2006/relationships/image" Target="../media/image9.wmf"/><Relationship Id="rId10" Type="http://schemas.openxmlformats.org/officeDocument/2006/relationships/image" Target="../media/image6.wmf"/><Relationship Id="rId4" Type="http://schemas.openxmlformats.org/officeDocument/2006/relationships/image" Target="../media/image2.png"/><Relationship Id="rId9" Type="http://schemas.openxmlformats.org/officeDocument/2006/relationships/oleObject" Target="../embeddings/oleObject2.bin"/><Relationship Id="rId14" Type="http://schemas.openxmlformats.org/officeDocument/2006/relationships/oleObject" Target="../embeddings/oleObject4.bin"/></Relationships>
</file>

<file path=ppt/slideMasters/_rels/slideMaster2.xml.rels><?xml version="1.0" encoding="UTF-8" standalone="yes"?>
<Relationships xmlns="http://schemas.openxmlformats.org/package/2006/relationships"><Relationship Id="rId8" Type="http://schemas.openxmlformats.org/officeDocument/2006/relationships/hyperlink" Target="http://www.facebook.com/pages/PosterPresentationscom/217914411419?v=app_4949752878&amp;ref=ts" TargetMode="External"/><Relationship Id="rId13" Type="http://schemas.openxmlformats.org/officeDocument/2006/relationships/image" Target="../media/image4.png"/><Relationship Id="rId3" Type="http://schemas.openxmlformats.org/officeDocument/2006/relationships/oleObject" Target="../embeddings/oleObject5.bin"/><Relationship Id="rId7" Type="http://schemas.openxmlformats.org/officeDocument/2006/relationships/image" Target="../media/image9.wmf"/><Relationship Id="rId12" Type="http://schemas.openxmlformats.org/officeDocument/2006/relationships/image" Target="../media/image3.png"/><Relationship Id="rId17" Type="http://schemas.openxmlformats.org/officeDocument/2006/relationships/image" Target="../media/image6.wmf"/><Relationship Id="rId2" Type="http://schemas.openxmlformats.org/officeDocument/2006/relationships/theme" Target="../theme/theme2.xml"/><Relationship Id="rId16" Type="http://schemas.openxmlformats.org/officeDocument/2006/relationships/oleObject" Target="../embeddings/oleObject8.bin"/><Relationship Id="rId1" Type="http://schemas.openxmlformats.org/officeDocument/2006/relationships/slideLayout" Target="../slideLayouts/slideLayout2.xml"/><Relationship Id="rId6" Type="http://schemas.openxmlformats.org/officeDocument/2006/relationships/oleObject" Target="../embeddings/oleObject6.bin"/><Relationship Id="rId11" Type="http://schemas.openxmlformats.org/officeDocument/2006/relationships/image" Target="../media/image2.png"/><Relationship Id="rId5" Type="http://schemas.openxmlformats.org/officeDocument/2006/relationships/image" Target="../media/image8.png"/><Relationship Id="rId15" Type="http://schemas.openxmlformats.org/officeDocument/2006/relationships/image" Target="../media/image5.wmf"/><Relationship Id="rId10" Type="http://schemas.openxmlformats.org/officeDocument/2006/relationships/image" Target="../media/image1.png"/><Relationship Id="rId4" Type="http://schemas.openxmlformats.org/officeDocument/2006/relationships/image" Target="../media/image7.wmf"/><Relationship Id="rId9" Type="http://schemas.openxmlformats.org/officeDocument/2006/relationships/image" Target="../media/image10.jpeg"/><Relationship Id="rId14" Type="http://schemas.openxmlformats.org/officeDocument/2006/relationships/oleObject" Target="../embeddings/oleObject7.bin"/></Relationships>
</file>

<file path=ppt/slideMasters/_rels/slideMaster3.xml.rels><?xml version="1.0" encoding="UTF-8" standalone="yes"?>
<Relationships xmlns="http://schemas.openxmlformats.org/package/2006/relationships"><Relationship Id="rId8" Type="http://schemas.openxmlformats.org/officeDocument/2006/relationships/hyperlink" Target="http://www.facebook.com/pages/PosterPresentationscom/217914411419?v=app_4949752878&amp;ref=ts" TargetMode="External"/><Relationship Id="rId13" Type="http://schemas.openxmlformats.org/officeDocument/2006/relationships/image" Target="../media/image4.png"/><Relationship Id="rId3" Type="http://schemas.openxmlformats.org/officeDocument/2006/relationships/oleObject" Target="../embeddings/oleObject9.bin"/><Relationship Id="rId7" Type="http://schemas.openxmlformats.org/officeDocument/2006/relationships/image" Target="../media/image9.wmf"/><Relationship Id="rId12" Type="http://schemas.openxmlformats.org/officeDocument/2006/relationships/image" Target="../media/image3.png"/><Relationship Id="rId17" Type="http://schemas.openxmlformats.org/officeDocument/2006/relationships/image" Target="../media/image6.wmf"/><Relationship Id="rId2" Type="http://schemas.openxmlformats.org/officeDocument/2006/relationships/theme" Target="../theme/theme3.xml"/><Relationship Id="rId16" Type="http://schemas.openxmlformats.org/officeDocument/2006/relationships/oleObject" Target="../embeddings/oleObject12.bin"/><Relationship Id="rId1" Type="http://schemas.openxmlformats.org/officeDocument/2006/relationships/slideLayout" Target="../slideLayouts/slideLayout3.xml"/><Relationship Id="rId6" Type="http://schemas.openxmlformats.org/officeDocument/2006/relationships/oleObject" Target="../embeddings/oleObject10.bin"/><Relationship Id="rId11" Type="http://schemas.openxmlformats.org/officeDocument/2006/relationships/image" Target="../media/image2.png"/><Relationship Id="rId5" Type="http://schemas.openxmlformats.org/officeDocument/2006/relationships/image" Target="../media/image8.png"/><Relationship Id="rId15" Type="http://schemas.openxmlformats.org/officeDocument/2006/relationships/image" Target="../media/image5.wmf"/><Relationship Id="rId10" Type="http://schemas.openxmlformats.org/officeDocument/2006/relationships/image" Target="../media/image1.png"/><Relationship Id="rId4" Type="http://schemas.openxmlformats.org/officeDocument/2006/relationships/image" Target="../media/image7.wmf"/><Relationship Id="rId9" Type="http://schemas.openxmlformats.org/officeDocument/2006/relationships/image" Target="../media/image10.jpeg"/><Relationship Id="rId14" Type="http://schemas.openxmlformats.org/officeDocument/2006/relationships/oleObject" Target="../embeddings/oleObject1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2918400" cy="3200400"/>
          </a:xfrm>
          <a:prstGeom prst="rect">
            <a:avLst/>
          </a:prstGeom>
          <a:solidFill>
            <a:schemeClr val="accent5">
              <a:lumMod val="75000"/>
            </a:schemeClr>
          </a:solidFill>
          <a:ln w="9525">
            <a:solidFill>
              <a:schemeClr val="tx1"/>
            </a:solidFill>
            <a:miter lim="800000"/>
            <a:headEnd/>
            <a:tailEnd/>
          </a:ln>
          <a:effectLst/>
        </p:spPr>
        <p:txBody>
          <a:bodyPr wrap="none" lIns="60957" tIns="30478" rIns="60957" bIns="30478" anchor="ctr"/>
          <a:lstStyle/>
          <a:p>
            <a:pPr>
              <a:defRPr/>
            </a:pPr>
            <a:endParaRPr lang="en-US" sz="4095" dirty="0"/>
          </a:p>
        </p:txBody>
      </p:sp>
      <p:sp>
        <p:nvSpPr>
          <p:cNvPr id="9" name="Rectangle 9"/>
          <p:cNvSpPr>
            <a:spLocks noChangeArrowheads="1"/>
          </p:cNvSpPr>
          <p:nvPr/>
        </p:nvSpPr>
        <p:spPr bwMode="auto">
          <a:xfrm>
            <a:off x="0" y="3200401"/>
            <a:ext cx="32918400" cy="30479"/>
          </a:xfrm>
          <a:prstGeom prst="rect">
            <a:avLst/>
          </a:prstGeom>
          <a:solidFill>
            <a:schemeClr val="accent5">
              <a:lumMod val="50000"/>
            </a:schemeClr>
          </a:solidFill>
          <a:ln w="152400">
            <a:solidFill>
              <a:schemeClr val="accent5">
                <a:lumMod val="50000"/>
              </a:schemeClr>
            </a:solidFill>
            <a:miter lim="800000"/>
            <a:headEnd/>
            <a:tailEnd/>
          </a:ln>
          <a:effectLst/>
        </p:spPr>
        <p:txBody>
          <a:bodyPr wrap="none" lIns="60957" tIns="30478" rIns="60957" bIns="30478" anchor="ctr"/>
          <a:lstStyle/>
          <a:p>
            <a:pPr>
              <a:defRPr/>
            </a:pPr>
            <a:endParaRPr lang="en-US" sz="4095" dirty="0"/>
          </a:p>
        </p:txBody>
      </p:sp>
      <p:sp>
        <p:nvSpPr>
          <p:cNvPr id="10" name="Text Box 14"/>
          <p:cNvSpPr txBox="1">
            <a:spLocks noChangeArrowheads="1"/>
          </p:cNvSpPr>
          <p:nvPr/>
        </p:nvSpPr>
        <p:spPr bwMode="auto">
          <a:xfrm>
            <a:off x="1175479" y="21543820"/>
            <a:ext cx="1885950" cy="227560"/>
          </a:xfrm>
          <a:prstGeom prst="rect">
            <a:avLst/>
          </a:prstGeom>
          <a:noFill/>
          <a:ln w="9525">
            <a:noFill/>
            <a:miter lim="800000"/>
            <a:headEnd/>
            <a:tailEnd/>
          </a:ln>
          <a:effectLst/>
        </p:spPr>
        <p:txBody>
          <a:bodyPr lIns="60842" tIns="30415" rIns="60842" bIns="30415">
            <a:spAutoFit/>
          </a:bodyPr>
          <a:lstStyle/>
          <a:p>
            <a:pPr eaLnBrk="0" hangingPunct="0">
              <a:lnSpc>
                <a:spcPct val="65000"/>
              </a:lnSpc>
              <a:spcBef>
                <a:spcPct val="50000"/>
              </a:spcBef>
              <a:defRPr/>
            </a:pPr>
            <a:r>
              <a:rPr lang="en-US" sz="333"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733" b="1" dirty="0">
                <a:solidFill>
                  <a:schemeClr val="bg1">
                    <a:lumMod val="75000"/>
                  </a:schemeClr>
                </a:solidFill>
                <a:latin typeface="Arial" charset="0"/>
              </a:rPr>
              <a:t>www.PosterPresentations.com</a:t>
            </a:r>
          </a:p>
        </p:txBody>
      </p:sp>
      <p:sp>
        <p:nvSpPr>
          <p:cNvPr id="2" name="Rounded Rectangle 1"/>
          <p:cNvSpPr/>
          <p:nvPr userDrawn="1"/>
        </p:nvSpPr>
        <p:spPr>
          <a:xfrm>
            <a:off x="691754" y="7069254"/>
            <a:ext cx="7543800" cy="12581597"/>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sp>
        <p:nvSpPr>
          <p:cNvPr id="23" name="Rounded Rectangle 22"/>
          <p:cNvSpPr/>
          <p:nvPr userDrawn="1"/>
        </p:nvSpPr>
        <p:spPr>
          <a:xfrm>
            <a:off x="8690769" y="7069254"/>
            <a:ext cx="7543800" cy="12581597"/>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sp>
        <p:nvSpPr>
          <p:cNvPr id="24" name="Rounded Rectangle 23"/>
          <p:cNvSpPr/>
          <p:nvPr userDrawn="1"/>
        </p:nvSpPr>
        <p:spPr>
          <a:xfrm>
            <a:off x="16689785" y="7069254"/>
            <a:ext cx="7543800" cy="12581597"/>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sp>
        <p:nvSpPr>
          <p:cNvPr id="26" name="Rounded Rectangle 25"/>
          <p:cNvSpPr/>
          <p:nvPr userDrawn="1"/>
        </p:nvSpPr>
        <p:spPr>
          <a:xfrm>
            <a:off x="24688800" y="7069254"/>
            <a:ext cx="7543800" cy="12581597"/>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grpSp>
        <p:nvGrpSpPr>
          <p:cNvPr id="30" name="Group 29"/>
          <p:cNvGrpSpPr/>
          <p:nvPr userDrawn="1"/>
        </p:nvGrpSpPr>
        <p:grpSpPr>
          <a:xfrm>
            <a:off x="-8418892" y="-1"/>
            <a:ext cx="8264149" cy="219456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012278" rtl="0" eaLnBrk="1" fontAlgn="auto" latinLnBrk="0" hangingPunct="1">
                <a:lnSpc>
                  <a:spcPct val="100000"/>
                </a:lnSpc>
                <a:spcBef>
                  <a:spcPts val="0"/>
                </a:spcBef>
                <a:spcAft>
                  <a:spcPts val="0"/>
                </a:spcAft>
                <a:buClrTx/>
                <a:buSzTx/>
                <a:buFontTx/>
                <a:buNone/>
                <a:tabLst/>
                <a:defRPr/>
              </a:pPr>
              <a:r>
                <a:rPr lang="en-US" sz="2133" b="1" spc="0" dirty="0">
                  <a:solidFill>
                    <a:srgbClr val="FF0000"/>
                  </a:solidFill>
                  <a:latin typeface="Trebuchet MS" pitchFamily="34" charset="0"/>
                </a:rPr>
                <a:t>(—THIS SIDEBAR DOES NOT PRINT—)</a:t>
              </a:r>
              <a:endParaRPr lang="en-US" sz="2133" b="1" spc="400" dirty="0">
                <a:solidFill>
                  <a:schemeClr val="bg1"/>
                </a:solidFill>
                <a:latin typeface="Trebuchet MS" pitchFamily="34" charset="0"/>
              </a:endParaRPr>
            </a:p>
            <a:p>
              <a:pPr algn="ctr"/>
              <a:r>
                <a:rPr lang="en-US" sz="2667" b="1" spc="400" dirty="0">
                  <a:solidFill>
                    <a:schemeClr val="bg1"/>
                  </a:solidFill>
                  <a:latin typeface="Trebuchet MS" pitchFamily="34" charset="0"/>
                </a:rPr>
                <a:t>DESIGN</a:t>
              </a:r>
              <a:r>
                <a:rPr lang="en-US" sz="2667" b="1" spc="400" baseline="0" dirty="0">
                  <a:solidFill>
                    <a:schemeClr val="bg1"/>
                  </a:solidFill>
                  <a:latin typeface="Trebuchet MS" pitchFamily="34" charset="0"/>
                </a:rPr>
                <a:t> </a:t>
              </a:r>
              <a:r>
                <a:rPr lang="en-US" sz="2667" b="1" spc="400" dirty="0">
                  <a:solidFill>
                    <a:schemeClr val="bg1"/>
                  </a:solidFill>
                  <a:latin typeface="Trebuchet MS" pitchFamily="34" charset="0"/>
                </a:rPr>
                <a:t>GUIDE</a:t>
              </a:r>
            </a:p>
            <a:p>
              <a:pPr algn="ctr"/>
              <a:endParaRPr lang="en-US" sz="1867" b="1" dirty="0">
                <a:latin typeface="Trebuchet MS" pitchFamily="34" charset="0"/>
              </a:endParaRPr>
            </a:p>
            <a:p>
              <a:pPr defTabSz="2510552"/>
              <a:r>
                <a:rPr lang="en-US" sz="1867" i="0" dirty="0">
                  <a:latin typeface="Trebuchet MS" pitchFamily="34" charset="0"/>
                </a:rPr>
                <a:t>This PowerPoint</a:t>
              </a:r>
              <a:r>
                <a:rPr lang="en-US" sz="1867" i="0" baseline="0" dirty="0">
                  <a:latin typeface="Trebuchet MS" pitchFamily="34" charset="0"/>
                </a:rPr>
                <a:t> </a:t>
              </a:r>
              <a:r>
                <a:rPr lang="en-US" sz="1867" i="0" dirty="0">
                  <a:latin typeface="Trebuchet MS" pitchFamily="34" charset="0"/>
                </a:rPr>
                <a:t>2007 template produces</a:t>
              </a:r>
              <a:r>
                <a:rPr lang="en-US" sz="1867" i="0" baseline="0" dirty="0">
                  <a:latin typeface="Trebuchet MS" pitchFamily="34" charset="0"/>
                </a:rPr>
                <a:t> </a:t>
              </a:r>
              <a:r>
                <a:rPr lang="en-US" sz="1867" i="0" dirty="0">
                  <a:latin typeface="Trebuchet MS" pitchFamily="34" charset="0"/>
                </a:rPr>
                <a:t>a 36”x48” presentation poster. </a:t>
              </a:r>
              <a:r>
                <a:rPr lang="en-US" sz="1867" dirty="0">
                  <a:latin typeface="Trebuchet MS" pitchFamily="34" charset="0"/>
                </a:rPr>
                <a:t>You</a:t>
              </a:r>
              <a:r>
                <a:rPr lang="en-US" sz="1867" baseline="0" dirty="0">
                  <a:latin typeface="Trebuchet MS" pitchFamily="34" charset="0"/>
                </a:rPr>
                <a:t> can u</a:t>
              </a:r>
              <a:r>
                <a:rPr lang="en-US" sz="1867" dirty="0">
                  <a:latin typeface="Trebuchet MS" pitchFamily="34" charset="0"/>
                </a:rPr>
                <a:t>se</a:t>
              </a:r>
              <a:r>
                <a:rPr lang="en-US" sz="1867" baseline="0" dirty="0">
                  <a:latin typeface="Trebuchet MS" pitchFamily="34" charset="0"/>
                </a:rPr>
                <a:t> it to create your research poster and </a:t>
              </a:r>
              <a:r>
                <a:rPr lang="en-US" sz="1867" dirty="0">
                  <a:latin typeface="Trebuchet MS" pitchFamily="34" charset="0"/>
                </a:rPr>
                <a:t>save valuable time placing titles, subtitles,</a:t>
              </a:r>
              <a:r>
                <a:rPr lang="en-US" sz="1867" baseline="0" dirty="0">
                  <a:latin typeface="Trebuchet MS" pitchFamily="34" charset="0"/>
                </a:rPr>
                <a:t> text, and graphics</a:t>
              </a:r>
              <a:r>
                <a:rPr lang="en-US" sz="1867" dirty="0">
                  <a:latin typeface="Trebuchet MS" pitchFamily="34" charset="0"/>
                </a:rPr>
                <a:t>. </a:t>
              </a:r>
            </a:p>
            <a:p>
              <a:pPr defTabSz="2510552"/>
              <a:endParaRPr lang="en-US" sz="1867" dirty="0">
                <a:latin typeface="Trebuchet MS" pitchFamily="34" charset="0"/>
              </a:endParaRPr>
            </a:p>
            <a:p>
              <a:pPr defTabSz="2926292"/>
              <a:r>
                <a:rPr lang="en-US" sz="1867" dirty="0">
                  <a:latin typeface="Trebuchet MS" pitchFamily="34" charset="0"/>
                </a:rPr>
                <a:t>We provide a series of online tutorials that will guide you through the poster design process and answer your poster production questions. To view our template tutorials, go online to </a:t>
              </a:r>
              <a:r>
                <a:rPr lang="en-US" sz="1867" b="1" dirty="0">
                  <a:solidFill>
                    <a:srgbClr val="FFC000"/>
                  </a:solidFill>
                  <a:latin typeface="Trebuchet MS" pitchFamily="34" charset="0"/>
                </a:rPr>
                <a:t>PosterPresentations.com</a:t>
              </a:r>
              <a:r>
                <a:rPr lang="en-US" sz="1867" b="1" dirty="0">
                  <a:solidFill>
                    <a:schemeClr val="bg1"/>
                  </a:solidFill>
                  <a:latin typeface="Trebuchet MS" pitchFamily="34" charset="0"/>
                </a:rPr>
                <a:t> </a:t>
              </a:r>
              <a:r>
                <a:rPr lang="en-US" sz="1867" dirty="0">
                  <a:solidFill>
                    <a:schemeClr val="bg1"/>
                  </a:solidFill>
                  <a:latin typeface="Trebuchet MS" pitchFamily="34" charset="0"/>
                </a:rPr>
                <a:t>and click on HELP DESK.</a:t>
              </a:r>
            </a:p>
            <a:p>
              <a:pPr defTabSz="2926292"/>
              <a:endParaRPr lang="en-US" sz="1867" dirty="0">
                <a:latin typeface="Trebuchet MS" pitchFamily="34" charset="0"/>
              </a:endParaRPr>
            </a:p>
            <a:p>
              <a:pPr defTabSz="2926292"/>
              <a:r>
                <a:rPr lang="en-US" sz="1867" dirty="0">
                  <a:solidFill>
                    <a:schemeClr val="bg1"/>
                  </a:solidFill>
                  <a:latin typeface="Trebuchet MS" pitchFamily="34" charset="0"/>
                </a:rPr>
                <a:t>When</a:t>
              </a:r>
              <a:r>
                <a:rPr lang="en-US" sz="1867" baseline="0" dirty="0">
                  <a:solidFill>
                    <a:schemeClr val="bg1"/>
                  </a:solidFill>
                  <a:latin typeface="Trebuchet MS" pitchFamily="34" charset="0"/>
                </a:rPr>
                <a:t> you are ready to print your poster</a:t>
              </a:r>
              <a:r>
                <a:rPr lang="en-US" sz="1867" dirty="0">
                  <a:solidFill>
                    <a:schemeClr val="bg1"/>
                  </a:solidFill>
                  <a:latin typeface="Trebuchet MS" pitchFamily="34" charset="0"/>
                </a:rPr>
                <a:t>,</a:t>
              </a:r>
              <a:r>
                <a:rPr lang="en-US" sz="1867" baseline="0" dirty="0">
                  <a:solidFill>
                    <a:schemeClr val="bg1"/>
                  </a:solidFill>
                  <a:latin typeface="Trebuchet MS" pitchFamily="34" charset="0"/>
                </a:rPr>
                <a:t> go online to </a:t>
              </a:r>
              <a:r>
                <a:rPr lang="en-US" sz="1867" b="0" dirty="0">
                  <a:solidFill>
                    <a:schemeClr val="bg1"/>
                  </a:solidFill>
                  <a:latin typeface="Trebuchet MS" pitchFamily="34" charset="0"/>
                </a:rPr>
                <a:t>PosterPresentations.com</a:t>
              </a:r>
              <a:br>
                <a:rPr lang="en-US" sz="1867" dirty="0">
                  <a:solidFill>
                    <a:schemeClr val="bg1"/>
                  </a:solidFill>
                  <a:latin typeface="Trebuchet MS" pitchFamily="34" charset="0"/>
                </a:rPr>
              </a:br>
              <a:endParaRPr lang="en-US" sz="1867" dirty="0">
                <a:solidFill>
                  <a:schemeClr val="bg1"/>
                </a:solidFill>
                <a:latin typeface="Trebuchet MS" pitchFamily="34" charset="0"/>
              </a:endParaRPr>
            </a:p>
            <a:p>
              <a:pPr algn="l" defTabSz="2510552"/>
              <a:r>
                <a:rPr lang="en-US" sz="1867" b="0" dirty="0">
                  <a:solidFill>
                    <a:schemeClr val="bg1"/>
                  </a:solidFill>
                  <a:latin typeface="Trebuchet MS" pitchFamily="34" charset="0"/>
                </a:rPr>
                <a:t>Need</a:t>
              </a:r>
              <a:r>
                <a:rPr lang="en-US" sz="1867" b="0" baseline="0" dirty="0">
                  <a:solidFill>
                    <a:schemeClr val="bg1"/>
                  </a:solidFill>
                  <a:latin typeface="Trebuchet MS" pitchFamily="34" charset="0"/>
                </a:rPr>
                <a:t> assistance? Call us at </a:t>
              </a:r>
              <a:r>
                <a:rPr lang="en-US" sz="1867" b="0" dirty="0">
                  <a:solidFill>
                    <a:srgbClr val="FFC000"/>
                  </a:solidFill>
                  <a:latin typeface="Trebuchet MS" pitchFamily="34" charset="0"/>
                </a:rPr>
                <a:t>1.510.649.3001</a:t>
              </a:r>
            </a:p>
            <a:p>
              <a:pPr algn="l" defTabSz="2510552"/>
              <a:endParaRPr lang="en-US" sz="2400" b="1" dirty="0">
                <a:solidFill>
                  <a:srgbClr val="FFFF00"/>
                </a:solidFill>
                <a:latin typeface="Trebuchet MS" pitchFamily="34" charset="0"/>
              </a:endParaRPr>
            </a:p>
            <a:p>
              <a:pPr algn="ctr"/>
              <a:endParaRPr lang="en-US" sz="1600" b="1" dirty="0">
                <a:solidFill>
                  <a:schemeClr val="bg1"/>
                </a:solidFill>
                <a:latin typeface="Trebuchet MS" pitchFamily="34" charset="0"/>
              </a:endParaRPr>
            </a:p>
            <a:p>
              <a:pPr algn="ctr"/>
              <a:r>
                <a:rPr lang="en-US" sz="2667" b="1" spc="400" dirty="0">
                  <a:solidFill>
                    <a:schemeClr val="bg1"/>
                  </a:solidFill>
                  <a:latin typeface="Trebuchet MS" pitchFamily="34" charset="0"/>
                </a:rPr>
                <a:t>QUICK START</a:t>
              </a:r>
            </a:p>
            <a:p>
              <a:pPr algn="ctr"/>
              <a:endParaRPr lang="en-US" sz="2133" b="1" baseline="0" dirty="0">
                <a:solidFill>
                  <a:schemeClr val="bg1"/>
                </a:solidFill>
                <a:latin typeface="Trebuchet MS" pitchFamily="34" charset="0"/>
              </a:endParaRPr>
            </a:p>
            <a:p>
              <a:pPr algn="ctr"/>
              <a:r>
                <a:rPr lang="en-US" sz="2133" b="1" baseline="0" dirty="0">
                  <a:solidFill>
                    <a:srgbClr val="FFC000"/>
                  </a:solidFill>
                  <a:latin typeface="Trebuchet MS" pitchFamily="34" charset="0"/>
                </a:rPr>
                <a:t>Zoom in and out</a:t>
              </a:r>
            </a:p>
            <a:p>
              <a:pPr marL="1261596" indent="-1261596" algn="l" defTabSz="567295"/>
              <a:r>
                <a:rPr lang="en-US" sz="1600" b="0" baseline="0" dirty="0">
                  <a:solidFill>
                    <a:schemeClr val="bg1"/>
                  </a:solidFill>
                  <a:latin typeface="Trebuchet MS" pitchFamily="34" charset="0"/>
                </a:rPr>
                <a:t>	</a:t>
              </a:r>
              <a:r>
                <a:rPr lang="en-US" sz="1600" b="0" baseline="0" dirty="0">
                  <a:solidFill>
                    <a:schemeClr val="bg1">
                      <a:lumMod val="75000"/>
                    </a:schemeClr>
                  </a:solidFill>
                  <a:latin typeface="Trebuchet MS" pitchFamily="34" charset="0"/>
                </a:rPr>
                <a:t>As you work on your poster zoom in and out to the level that is more comfortable to you. </a:t>
              </a:r>
            </a:p>
            <a:p>
              <a:pPr marL="1261596" indent="-1261596" algn="l" defTabSz="567295"/>
              <a:r>
                <a:rPr lang="en-US" sz="1600" b="1" baseline="0" dirty="0">
                  <a:solidFill>
                    <a:schemeClr val="bg1">
                      <a:lumMod val="75000"/>
                    </a:schemeClr>
                  </a:solidFill>
                  <a:latin typeface="Trebuchet MS" pitchFamily="34" charset="0"/>
                </a:rPr>
                <a:t>	</a:t>
              </a:r>
              <a:r>
                <a:rPr lang="en-US" sz="1600" b="0" baseline="0" dirty="0">
                  <a:solidFill>
                    <a:schemeClr val="bg1">
                      <a:lumMod val="75000"/>
                    </a:schemeClr>
                  </a:solidFill>
                  <a:latin typeface="Trebuchet MS" pitchFamily="34" charset="0"/>
                </a:rPr>
                <a:t>Go to VIEW &gt; ZOOM.</a:t>
              </a:r>
            </a:p>
            <a:p>
              <a:pPr algn="l"/>
              <a:endParaRPr lang="en-US" sz="1867" b="0" baseline="0" dirty="0">
                <a:solidFill>
                  <a:schemeClr val="bg1"/>
                </a:solidFill>
                <a:latin typeface="Trebuchet MS" pitchFamily="34" charset="0"/>
              </a:endParaRPr>
            </a:p>
            <a:p>
              <a:pPr algn="ctr"/>
              <a:r>
                <a:rPr lang="en-US" sz="2133" b="1" baseline="0" dirty="0">
                  <a:solidFill>
                    <a:srgbClr val="FFC000"/>
                  </a:solidFill>
                  <a:latin typeface="Trebuchet MS" pitchFamily="34" charset="0"/>
                </a:rPr>
                <a:t>Title, Authors, and Affiliations</a:t>
              </a:r>
            </a:p>
            <a:p>
              <a:pPr algn="l"/>
              <a:r>
                <a:rPr lang="en-US" sz="16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6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1600" b="0" spc="0" baseline="0" dirty="0">
                <a:solidFill>
                  <a:schemeClr val="bg1">
                    <a:lumMod val="75000"/>
                  </a:schemeClr>
                </a:solidFill>
                <a:latin typeface="Trebuchet MS" pitchFamily="34" charset="0"/>
              </a:endParaRPr>
            </a:p>
            <a:p>
              <a:pPr algn="l"/>
              <a:r>
                <a:rPr lang="en-US" sz="1600" b="1" spc="200" baseline="0" dirty="0">
                  <a:solidFill>
                    <a:srgbClr val="FFC000"/>
                  </a:solidFill>
                  <a:latin typeface="Trebuchet MS" pitchFamily="34" charset="0"/>
                </a:rPr>
                <a:t>TIP</a:t>
              </a:r>
              <a:r>
                <a:rPr lang="en-US" sz="1600" b="1" baseline="0" dirty="0">
                  <a:solidFill>
                    <a:srgbClr val="FFC000"/>
                  </a:solidFill>
                  <a:latin typeface="Trebuchet MS" pitchFamily="34" charset="0"/>
                </a:rPr>
                <a:t>: </a:t>
              </a:r>
              <a:r>
                <a:rPr lang="en-US" sz="1600" b="0" baseline="0" dirty="0">
                  <a:solidFill>
                    <a:schemeClr val="bg1">
                      <a:lumMod val="75000"/>
                    </a:schemeClr>
                  </a:solidFill>
                  <a:latin typeface="Trebuchet MS" pitchFamily="34" charset="0"/>
                </a:rPr>
                <a:t>The font size of your title should be bigger than your name(s) and institution name(s).</a:t>
              </a:r>
            </a:p>
            <a:p>
              <a:pPr algn="l"/>
              <a:br>
                <a:rPr lang="en-US" sz="1867" b="1" baseline="0" dirty="0">
                  <a:solidFill>
                    <a:schemeClr val="bg1"/>
                  </a:solidFill>
                  <a:latin typeface="Trebuchet MS" pitchFamily="34" charset="0"/>
                </a:rPr>
              </a:br>
              <a:endParaRPr lang="en-US" sz="1867" b="1" dirty="0">
                <a:solidFill>
                  <a:schemeClr val="bg1"/>
                </a:solidFill>
                <a:latin typeface="Trebuchet MS" pitchFamily="34" charset="0"/>
              </a:endParaRPr>
            </a:p>
            <a:p>
              <a:pPr algn="ctr"/>
              <a:endParaRPr lang="en-US" sz="1867" b="1" dirty="0">
                <a:solidFill>
                  <a:srgbClr val="FFC000"/>
                </a:solidFill>
                <a:latin typeface="Trebuchet MS" pitchFamily="34" charset="0"/>
              </a:endParaRPr>
            </a:p>
            <a:p>
              <a:pPr algn="ctr"/>
              <a:endParaRPr lang="en-US" sz="1867" b="1" dirty="0">
                <a:solidFill>
                  <a:srgbClr val="FFC000"/>
                </a:solidFill>
                <a:latin typeface="Trebuchet MS" pitchFamily="34" charset="0"/>
              </a:endParaRPr>
            </a:p>
            <a:p>
              <a:pPr algn="ctr"/>
              <a:r>
                <a:rPr lang="en-US" sz="2133" b="1" dirty="0">
                  <a:solidFill>
                    <a:srgbClr val="FFC000"/>
                  </a:solidFill>
                  <a:latin typeface="Trebuchet MS" pitchFamily="34" charset="0"/>
                </a:rPr>
                <a:t>Adding Logos</a:t>
              </a:r>
              <a:r>
                <a:rPr lang="en-US" sz="2133" b="1" baseline="0" dirty="0">
                  <a:solidFill>
                    <a:srgbClr val="FFC000"/>
                  </a:solidFill>
                  <a:latin typeface="Trebuchet MS" pitchFamily="34" charset="0"/>
                </a:rPr>
                <a:t> / Seals</a:t>
              </a:r>
            </a:p>
            <a:p>
              <a:pPr algn="l"/>
              <a:r>
                <a:rPr lang="en-US" sz="16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600" b="0" spc="200" baseline="0" dirty="0">
                <a:solidFill>
                  <a:schemeClr val="bg1">
                    <a:lumMod val="75000"/>
                  </a:schemeClr>
                </a:solidFill>
                <a:latin typeface="Trebuchet MS" pitchFamily="34" charset="0"/>
              </a:endParaRPr>
            </a:p>
            <a:p>
              <a:pPr algn="l"/>
              <a:r>
                <a:rPr lang="en-US" sz="1600" b="1" spc="200" baseline="0" dirty="0">
                  <a:solidFill>
                    <a:srgbClr val="FFC000"/>
                  </a:solidFill>
                  <a:latin typeface="Trebuchet MS" pitchFamily="34" charset="0"/>
                </a:rPr>
                <a:t>TIP:</a:t>
              </a:r>
              <a:r>
                <a:rPr lang="en-US" sz="1600" b="1" spc="0" baseline="0" dirty="0">
                  <a:solidFill>
                    <a:srgbClr val="FFC000"/>
                  </a:solidFill>
                  <a:latin typeface="Trebuchet MS" pitchFamily="34" charset="0"/>
                </a:rPr>
                <a:t> </a:t>
              </a:r>
              <a:r>
                <a:rPr lang="en-US" sz="1600" b="0" baseline="0" dirty="0">
                  <a:solidFill>
                    <a:schemeClr val="bg1">
                      <a:lumMod val="75000"/>
                    </a:schemeClr>
                  </a:solidFill>
                  <a:latin typeface="Trebuchet MS" pitchFamily="34" charset="0"/>
                </a:rPr>
                <a:t>See if your school’s logo is available on our free poster templates page.</a:t>
              </a:r>
            </a:p>
            <a:p>
              <a:pPr algn="l"/>
              <a:endParaRPr lang="en-US" sz="1600" b="0" baseline="0" dirty="0">
                <a:latin typeface="Trebuchet MS" pitchFamily="34" charset="0"/>
              </a:endParaRPr>
            </a:p>
            <a:p>
              <a:pPr algn="ctr"/>
              <a:r>
                <a:rPr lang="en-US" sz="2133" b="1" baseline="0" dirty="0">
                  <a:solidFill>
                    <a:srgbClr val="FFC000"/>
                  </a:solidFill>
                  <a:latin typeface="Trebuchet MS" pitchFamily="34" charset="0"/>
                </a:rPr>
                <a:t>Photographs / Graphics</a:t>
              </a:r>
            </a:p>
            <a:p>
              <a:pPr algn="l" defTabSz="651966"/>
              <a:r>
                <a:rPr lang="en-US" sz="16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600" b="0" spc="0" baseline="0" dirty="0">
                  <a:solidFill>
                    <a:schemeClr val="bg1">
                      <a:lumMod val="75000"/>
                    </a:schemeClr>
                  </a:solidFill>
                  <a:latin typeface="Trebuchet MS" pitchFamily="34" charset="0"/>
                </a:rPr>
                <a:t>disproportionally.</a:t>
              </a:r>
            </a:p>
            <a:p>
              <a:pPr algn="l" defTabSz="651966"/>
              <a:endParaRPr lang="en-US" sz="1600" b="0" baseline="0" dirty="0">
                <a:latin typeface="Trebuchet MS" pitchFamily="34" charset="0"/>
              </a:endParaRPr>
            </a:p>
            <a:p>
              <a:pPr algn="ctr"/>
              <a:endParaRPr lang="en-US" sz="1867" b="1" baseline="0" dirty="0">
                <a:solidFill>
                  <a:srgbClr val="FFC000"/>
                </a:solidFill>
                <a:latin typeface="Trebuchet MS" pitchFamily="34" charset="0"/>
              </a:endParaRPr>
            </a:p>
            <a:p>
              <a:pPr algn="ctr"/>
              <a:endParaRPr lang="en-US" sz="1867" b="1" baseline="0" dirty="0">
                <a:solidFill>
                  <a:srgbClr val="FFC000"/>
                </a:solidFill>
                <a:latin typeface="Trebuchet MS" pitchFamily="34" charset="0"/>
              </a:endParaRPr>
            </a:p>
            <a:p>
              <a:pPr algn="ctr"/>
              <a:endParaRPr lang="en-US" sz="1867" b="1" baseline="0" dirty="0">
                <a:solidFill>
                  <a:srgbClr val="FFC000"/>
                </a:solidFill>
                <a:latin typeface="Trebuchet MS" pitchFamily="34" charset="0"/>
              </a:endParaRPr>
            </a:p>
            <a:p>
              <a:pPr algn="ctr"/>
              <a:endParaRPr lang="en-US" sz="1867" b="1" baseline="0" dirty="0">
                <a:solidFill>
                  <a:srgbClr val="FFC000"/>
                </a:solidFill>
                <a:latin typeface="Trebuchet MS" pitchFamily="34" charset="0"/>
              </a:endParaRPr>
            </a:p>
            <a:p>
              <a:pPr algn="ctr"/>
              <a:endParaRPr lang="en-US" sz="1867" b="1" baseline="0" dirty="0">
                <a:solidFill>
                  <a:srgbClr val="FFC000"/>
                </a:solidFill>
                <a:latin typeface="Trebuchet MS" pitchFamily="34" charset="0"/>
              </a:endParaRPr>
            </a:p>
            <a:p>
              <a:pPr algn="ctr"/>
              <a:endParaRPr lang="en-US" sz="1867" b="1" baseline="0" dirty="0">
                <a:solidFill>
                  <a:srgbClr val="FFC000"/>
                </a:solidFill>
                <a:latin typeface="Trebuchet MS" pitchFamily="34" charset="0"/>
              </a:endParaRPr>
            </a:p>
            <a:p>
              <a:pPr algn="ctr"/>
              <a:r>
                <a:rPr lang="en-US" sz="2133" b="1" baseline="0" dirty="0">
                  <a:solidFill>
                    <a:srgbClr val="FFC000"/>
                  </a:solidFill>
                  <a:latin typeface="Trebuchet MS" pitchFamily="34" charset="0"/>
                </a:rPr>
                <a:t>Image Quality Check</a:t>
              </a:r>
            </a:p>
            <a:p>
              <a:pPr lvl="0" algn="l" defTabSz="651966"/>
              <a:r>
                <a:rPr lang="en-US" sz="1600" b="0" baseline="0" dirty="0">
                  <a:solidFill>
                    <a:schemeClr val="bg1">
                      <a:lumMod val="75000"/>
                    </a:schemeClr>
                  </a:solidFill>
                  <a:latin typeface="Trebuchet MS" pitchFamily="34" charset="0"/>
                </a:rPr>
                <a:t>Zoom in and look at your images at 100% magnification. If they look good they will print well. </a:t>
              </a:r>
              <a:endParaRPr lang="en-US" sz="1867" b="0" dirty="0">
                <a:latin typeface="Trebuchet MS" pitchFamily="34"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3"/>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4"/>
            <a:stretch>
              <a:fillRect/>
            </a:stretch>
          </p:blipFill>
          <p:spPr>
            <a:xfrm>
              <a:off x="-10732765" y="15696927"/>
              <a:ext cx="9986808" cy="1053596"/>
            </a:xfrm>
            <a:prstGeom prst="rect">
              <a:avLst/>
            </a:prstGeom>
          </p:spPr>
        </p:pic>
        <p:grpSp>
          <p:nvGrpSpPr>
            <p:cNvPr id="38" name="Group 37"/>
            <p:cNvGrpSpPr/>
            <p:nvPr userDrawn="1"/>
          </p:nvGrpSpPr>
          <p:grpSpPr>
            <a:xfrm>
              <a:off x="-9744993" y="23540950"/>
              <a:ext cx="7531182" cy="2597684"/>
              <a:chOff x="-4470427" y="11016658"/>
              <a:chExt cx="3470785" cy="1193487"/>
            </a:xfrm>
          </p:grpSpPr>
          <p:grpSp>
            <p:nvGrpSpPr>
              <p:cNvPr id="46" name="Group 45"/>
              <p:cNvGrpSpPr/>
              <p:nvPr userDrawn="1"/>
            </p:nvGrpSpPr>
            <p:grpSpPr>
              <a:xfrm>
                <a:off x="-2783495" y="11060889"/>
                <a:ext cx="624431" cy="936001"/>
                <a:chOff x="-3958697" y="11117435"/>
                <a:chExt cx="779338" cy="1341283"/>
              </a:xfrm>
            </p:grpSpPr>
            <p:pic>
              <p:nvPicPr>
                <p:cNvPr id="52" name="Picture 51"/>
                <p:cNvPicPr>
                  <a:picLocks noChangeAspect="1"/>
                </p:cNvPicPr>
                <p:nvPr userDrawn="1"/>
              </p:nvPicPr>
              <p:blipFill>
                <a:blip r:embed="rId5"/>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344540"/>
                </a:xfrm>
                <a:prstGeom prst="rect">
                  <a:avLst/>
                </a:prstGeom>
                <a:solidFill>
                  <a:schemeClr val="accent1"/>
                </a:solidFill>
                <a:ln>
                  <a:noFill/>
                </a:ln>
              </p:spPr>
              <p:txBody>
                <a:bodyPr wrap="square" lIns="91440" tIns="91440" rIns="91440" bIns="91440" rtlCol="0">
                  <a:spAutoFit/>
                </a:bodyPr>
                <a:lstStyle/>
                <a:p>
                  <a:pPr algn="ctr"/>
                  <a:r>
                    <a:rPr lang="en-US" sz="1067" b="1" dirty="0">
                      <a:solidFill>
                        <a:schemeClr val="tx1"/>
                      </a:solidFill>
                    </a:rPr>
                    <a:t>ORIGINAL</a:t>
                  </a:r>
                </a:p>
              </p:txBody>
            </p:sp>
          </p:grpSp>
          <p:grpSp>
            <p:nvGrpSpPr>
              <p:cNvPr id="47" name="Group 46"/>
              <p:cNvGrpSpPr/>
              <p:nvPr userDrawn="1"/>
            </p:nvGrpSpPr>
            <p:grpSpPr>
              <a:xfrm>
                <a:off x="-2033159" y="11060890"/>
                <a:ext cx="1033517" cy="935911"/>
                <a:chOff x="-2921738" y="11200127"/>
                <a:chExt cx="1420279" cy="1286146"/>
              </a:xfrm>
            </p:grpSpPr>
            <p:pic>
              <p:nvPicPr>
                <p:cNvPr id="50" name="Picture 49"/>
                <p:cNvPicPr>
                  <a:picLocks noChangeAspect="1"/>
                </p:cNvPicPr>
                <p:nvPr userDrawn="1"/>
              </p:nvPicPr>
              <p:blipFill>
                <a:blip r:embed="rId5"/>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310855"/>
                </a:xfrm>
                <a:prstGeom prst="rect">
                  <a:avLst/>
                </a:prstGeom>
                <a:solidFill>
                  <a:srgbClr val="FF0000"/>
                </a:solidFill>
              </p:spPr>
              <p:txBody>
                <a:bodyPr wrap="square" lIns="457200" tIns="91440" rIns="457200" bIns="91440" rtlCol="0">
                  <a:spAutoFit/>
                </a:bodyPr>
                <a:lstStyle/>
                <a:p>
                  <a:pPr algn="ctr"/>
                  <a:r>
                    <a:rPr lang="en-US" sz="933" b="1" dirty="0">
                      <a:solidFill>
                        <a:schemeClr val="bg1"/>
                      </a:solidFill>
                    </a:rPr>
                    <a:t>DISTORTED</a:t>
                  </a:r>
                  <a:endParaRPr lang="en-US" sz="467" b="1" dirty="0">
                    <a:solidFill>
                      <a:schemeClr val="bg1"/>
                    </a:solidFill>
                  </a:endParaRPr>
                </a:p>
              </p:txBody>
            </p:sp>
          </p:grpSp>
          <p:pic>
            <p:nvPicPr>
              <p:cNvPr id="48" name="Picture 47"/>
              <p:cNvPicPr>
                <a:picLocks noChangeAspect="1"/>
              </p:cNvPicPr>
              <p:nvPr userDrawn="1"/>
            </p:nvPicPr>
            <p:blipFill>
              <a:blip r:embed="rId6"/>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544500"/>
              </a:xfrm>
              <a:prstGeom prst="rect">
                <a:avLst/>
              </a:prstGeom>
              <a:noFill/>
            </p:spPr>
            <p:txBody>
              <a:bodyPr wrap="square" lIns="457200" tIns="457200" rIns="457200" bIns="0" rtlCol="0">
                <a:spAutoFit/>
              </a:bodyPr>
              <a:lstStyle/>
              <a:p>
                <a:pPr algn="ctr"/>
                <a:r>
                  <a:rPr lang="en-US" sz="1067" dirty="0">
                    <a:solidFill>
                      <a:schemeClr val="bg1"/>
                    </a:solidFill>
                  </a:rPr>
                  <a:t>Corner</a:t>
                </a:r>
                <a:r>
                  <a:rPr lang="en-US" sz="1067" baseline="0" dirty="0">
                    <a:solidFill>
                      <a:schemeClr val="bg1"/>
                    </a:solidFill>
                  </a:rPr>
                  <a:t> handles</a:t>
                </a:r>
                <a:endParaRPr lang="en-US" sz="1067" dirty="0">
                  <a:solidFill>
                    <a:schemeClr val="bg1"/>
                  </a:solidFill>
                </a:endParaRPr>
              </a:p>
            </p:txBody>
          </p:sp>
        </p:grpSp>
        <p:grpSp>
          <p:nvGrpSpPr>
            <p:cNvPr id="39" name="Group 38"/>
            <p:cNvGrpSpPr/>
            <p:nvPr userDrawn="1"/>
          </p:nvGrpSpPr>
          <p:grpSpPr>
            <a:xfrm>
              <a:off x="-10400545" y="27751410"/>
              <a:ext cx="9326518" cy="2453251"/>
              <a:chOff x="-4755804" y="12734136"/>
              <a:chExt cx="4298175"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name="Image" r:id="rId7" imgW="1828440" imgH="1117440" progId="Photoshop.Image.13">
                      <p:embed/>
                    </p:oleObj>
                  </mc:Choice>
                  <mc:Fallback>
                    <p:oleObj name="Image" r:id="rId7" imgW="1828440" imgH="1117440" progId="Photoshop.Image.13">
                      <p:embed/>
                      <p:pic>
                        <p:nvPicPr>
                          <p:cNvPr id="0" name=""/>
                          <p:cNvPicPr/>
                          <p:nvPr/>
                        </p:nvPicPr>
                        <p:blipFill>
                          <a:blip r:embed="rId8"/>
                          <a:stretch>
                            <a:fillRect/>
                          </a:stretch>
                        </p:blipFill>
                        <p:spPr>
                          <a:xfrm>
                            <a:off x="-4533347" y="12734142"/>
                            <a:ext cx="1828800" cy="1117600"/>
                          </a:xfrm>
                          <a:prstGeom prst="rect">
                            <a:avLst/>
                          </a:prstGeom>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name="Image" r:id="rId9" imgW="1828440" imgH="1117440" progId="Photoshop.Image.13">
                      <p:embed/>
                    </p:oleObj>
                  </mc:Choice>
                  <mc:Fallback>
                    <p:oleObj name="Image" r:id="rId9" imgW="1828440" imgH="1117440" progId="Photoshop.Image.13">
                      <p:embed/>
                      <p:pic>
                        <p:nvPicPr>
                          <p:cNvPr id="0" name=""/>
                          <p:cNvPicPr/>
                          <p:nvPr/>
                        </p:nvPicPr>
                        <p:blipFill>
                          <a:blip r:embed="rId10"/>
                          <a:stretch>
                            <a:fillRect/>
                          </a:stretch>
                        </p:blipFill>
                        <p:spPr>
                          <a:xfrm>
                            <a:off x="-2456641" y="12737835"/>
                            <a:ext cx="1828800" cy="1117600"/>
                          </a:xfrm>
                          <a:prstGeom prst="rect">
                            <a:avLst/>
                          </a:prstGeom>
                        </p:spPr>
                      </p:pic>
                    </p:oleObj>
                  </mc:Fallback>
                </mc:AlternateContent>
              </a:graphicData>
            </a:graphic>
          </p:graphicFrame>
          <p:sp>
            <p:nvSpPr>
              <p:cNvPr id="44" name="TextBox 43"/>
              <p:cNvSpPr txBox="1"/>
              <p:nvPr userDrawn="1"/>
            </p:nvSpPr>
            <p:spPr>
              <a:xfrm rot="16200000">
                <a:off x="-5235785" y="13214117"/>
                <a:ext cx="1117601" cy="157640"/>
              </a:xfrm>
              <a:prstGeom prst="rect">
                <a:avLst/>
              </a:prstGeom>
              <a:noFill/>
            </p:spPr>
            <p:txBody>
              <a:bodyPr wrap="square" lIns="91440" tIns="91440" rIns="91440" bIns="0" rtlCol="0">
                <a:spAutoFit/>
              </a:bodyPr>
              <a:lstStyle/>
              <a:p>
                <a:pPr algn="ctr"/>
                <a:r>
                  <a:rPr lang="en-US" sz="1067" dirty="0">
                    <a:solidFill>
                      <a:srgbClr val="92D050"/>
                    </a:solidFill>
                  </a:rPr>
                  <a:t>Good</a:t>
                </a:r>
                <a:r>
                  <a:rPr lang="en-US" sz="1067" baseline="0" dirty="0">
                    <a:solidFill>
                      <a:srgbClr val="92D050"/>
                    </a:solidFill>
                  </a:rPr>
                  <a:t> </a:t>
                </a:r>
                <a:r>
                  <a:rPr lang="en-US" sz="1067" baseline="0" dirty="0">
                    <a:solidFill>
                      <a:schemeClr val="bg1"/>
                    </a:solidFill>
                  </a:rPr>
                  <a:t>printing quality</a:t>
                </a:r>
                <a:endParaRPr lang="en-US" sz="1067" dirty="0">
                  <a:solidFill>
                    <a:schemeClr val="bg1"/>
                  </a:solidFill>
                </a:endParaRPr>
              </a:p>
            </p:txBody>
          </p:sp>
          <p:sp>
            <p:nvSpPr>
              <p:cNvPr id="45" name="TextBox 44"/>
              <p:cNvSpPr txBox="1"/>
              <p:nvPr userDrawn="1"/>
            </p:nvSpPr>
            <p:spPr>
              <a:xfrm rot="16200000">
                <a:off x="-1095250" y="13223644"/>
                <a:ext cx="1117601" cy="157640"/>
              </a:xfrm>
              <a:prstGeom prst="rect">
                <a:avLst/>
              </a:prstGeom>
              <a:noFill/>
            </p:spPr>
            <p:txBody>
              <a:bodyPr wrap="square" lIns="91440" tIns="91440" rIns="91440" bIns="0" rtlCol="0">
                <a:spAutoFit/>
              </a:bodyPr>
              <a:lstStyle/>
              <a:p>
                <a:pPr algn="ctr"/>
                <a:r>
                  <a:rPr lang="en-US" sz="1067" dirty="0">
                    <a:solidFill>
                      <a:srgbClr val="FF0000"/>
                    </a:solidFill>
                  </a:rPr>
                  <a:t>Bad </a:t>
                </a:r>
                <a:r>
                  <a:rPr lang="en-US" sz="1067" dirty="0">
                    <a:solidFill>
                      <a:schemeClr val="bg1"/>
                    </a:solidFill>
                  </a:rPr>
                  <a:t>printing quality</a:t>
                </a:r>
              </a:p>
            </p:txBody>
          </p:sp>
        </p:grpSp>
      </p:grpSp>
      <p:grpSp>
        <p:nvGrpSpPr>
          <p:cNvPr id="54" name="Group 53"/>
          <p:cNvGrpSpPr/>
          <p:nvPr userDrawn="1"/>
        </p:nvGrpSpPr>
        <p:grpSpPr>
          <a:xfrm>
            <a:off x="33118380" y="-36710"/>
            <a:ext cx="8296604" cy="21982310"/>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2667" b="1" spc="4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2133" b="1" baseline="0" dirty="0">
                  <a:solidFill>
                    <a:srgbClr val="FFC000"/>
                  </a:solidFill>
                  <a:latin typeface="Trebuchet MS" pitchFamily="34" charset="0"/>
                </a:rPr>
                <a:t>How to change the template color theme</a:t>
              </a:r>
            </a:p>
            <a:p>
              <a:pPr marL="0" marR="0" lvl="2" indent="0" algn="l" defTabSz="76204" rtl="0" eaLnBrk="1" fontAlgn="auto" latinLnBrk="0" hangingPunct="1">
                <a:lnSpc>
                  <a:spcPct val="100000"/>
                </a:lnSpc>
                <a:spcBef>
                  <a:spcPts val="0"/>
                </a:spcBef>
                <a:spcAft>
                  <a:spcPts val="0"/>
                </a:spcAft>
                <a:buClrTx/>
                <a:buSzTx/>
                <a:buFontTx/>
                <a:buNone/>
                <a:tabLst/>
                <a:defRPr/>
              </a:pPr>
              <a:r>
                <a:rPr lang="en-US" sz="16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600" b="0" spc="0" baseline="0" dirty="0">
                  <a:solidFill>
                    <a:schemeClr val="bg1">
                      <a:lumMod val="75000"/>
                    </a:schemeClr>
                  </a:solidFill>
                  <a:latin typeface="Trebuchet MS" pitchFamily="34" charset="0"/>
                </a:rPr>
                <a:t>also create your own color theme.</a:t>
              </a:r>
            </a:p>
            <a:p>
              <a:pPr marL="0" marR="0" lvl="2" indent="0" algn="l" defTabSz="76204" rtl="0" eaLnBrk="1" fontAlgn="auto" latinLnBrk="0" hangingPunct="1">
                <a:lnSpc>
                  <a:spcPct val="100000"/>
                </a:lnSpc>
                <a:spcBef>
                  <a:spcPts val="0"/>
                </a:spcBef>
                <a:spcAft>
                  <a:spcPts val="0"/>
                </a:spcAft>
                <a:buClrTx/>
                <a:buSzTx/>
                <a:buFontTx/>
                <a:buNone/>
                <a:tabLst/>
                <a:defRPr/>
              </a:pPr>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r>
                <a:rPr lang="en-US" sz="16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76204"/>
              <a:endParaRPr lang="en-US" sz="1600" b="0" baseline="0" dirty="0">
                <a:solidFill>
                  <a:schemeClr val="bg1">
                    <a:lumMod val="75000"/>
                  </a:schemeClr>
                </a:solidFill>
                <a:latin typeface="Trebuchet MS" pitchFamily="34" charset="0"/>
              </a:endParaRPr>
            </a:p>
            <a:p>
              <a:pPr algn="ctr"/>
              <a:r>
                <a:rPr lang="en-US" sz="2133" b="1" baseline="0" dirty="0">
                  <a:solidFill>
                    <a:srgbClr val="FFC000"/>
                  </a:solidFill>
                  <a:latin typeface="Trebuchet MS" pitchFamily="34" charset="0"/>
                </a:rPr>
                <a:t>How to add Text</a:t>
              </a:r>
            </a:p>
            <a:p>
              <a:pPr marL="2177101" lvl="2" indent="0" algn="l" defTabSz="76204"/>
              <a:r>
                <a:rPr lang="en-US" sz="16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012278" lvl="2" indent="0" algn="l" defTabSz="76204"/>
              <a:endParaRPr lang="en-US" sz="1600" b="0" baseline="0" dirty="0">
                <a:solidFill>
                  <a:schemeClr val="bg1">
                    <a:lumMod val="75000"/>
                  </a:schemeClr>
                </a:solidFill>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lang="en-US" sz="1600" b="0" baseline="0" dirty="0">
                  <a:solidFill>
                    <a:schemeClr val="bg1">
                      <a:lumMod val="75000"/>
                    </a:schemeClr>
                  </a:solidFill>
                  <a:latin typeface="Trebuchet MS" pitchFamily="34" charset="0"/>
                </a:rPr>
                <a:t> </a:t>
              </a:r>
              <a:r>
                <a:rPr kumimoji="0" lang="en-US" sz="2133"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600" b="0" baseline="0" dirty="0">
                <a:solidFill>
                  <a:schemeClr val="bg1">
                    <a:lumMod val="75000"/>
                  </a:schemeClr>
                </a:solidFill>
                <a:latin typeface="Trebuchet MS" pitchFamily="34" charset="0"/>
              </a:endParaRPr>
            </a:p>
            <a:p>
              <a:pPr marL="1012278" lvl="2" indent="0" algn="l" defTabSz="76204"/>
              <a:endParaRPr lang="en-US" sz="1600" b="0" baseline="0" dirty="0">
                <a:solidFill>
                  <a:schemeClr val="bg1">
                    <a:lumMod val="75000"/>
                  </a:schemeClr>
                </a:solidFill>
                <a:latin typeface="Trebuchet MS" pitchFamily="34" charset="0"/>
              </a:endParaRPr>
            </a:p>
            <a:p>
              <a:pPr algn="ctr"/>
              <a:r>
                <a:rPr lang="en-US" sz="2133" b="1" baseline="0" dirty="0">
                  <a:solidFill>
                    <a:srgbClr val="FFC000"/>
                  </a:solidFill>
                  <a:latin typeface="Trebuchet MS" pitchFamily="34" charset="0"/>
                </a:rPr>
                <a:t>How to add Tables</a:t>
              </a:r>
            </a:p>
            <a:p>
              <a:pPr marL="1153641" lvl="1" indent="0" algn="l" defTabSz="76204"/>
              <a:r>
                <a:rPr lang="en-US" sz="1600" b="0" baseline="0" dirty="0">
                  <a:solidFill>
                    <a:schemeClr val="bg1">
                      <a:lumMod val="75000"/>
                    </a:schemeClr>
                  </a:solidFill>
                  <a:latin typeface="Trebuchet MS" pitchFamily="34" charset="0"/>
                </a:rPr>
                <a:t>To add a table from scratch go to the INSERT menu and </a:t>
              </a:r>
              <a:br>
                <a:rPr lang="en-US" sz="1600" b="0" baseline="0" dirty="0">
                  <a:solidFill>
                    <a:schemeClr val="bg1">
                      <a:lumMod val="75000"/>
                    </a:schemeClr>
                  </a:solidFill>
                  <a:latin typeface="Trebuchet MS" pitchFamily="34" charset="0"/>
                </a:rPr>
              </a:br>
              <a:r>
                <a:rPr lang="en-US" sz="1600" b="0" baseline="0" dirty="0">
                  <a:solidFill>
                    <a:schemeClr val="bg1">
                      <a:lumMod val="75000"/>
                    </a:schemeClr>
                  </a:solidFill>
                  <a:latin typeface="Trebuchet MS" pitchFamily="34" charset="0"/>
                </a:rPr>
                <a:t>click on TABLE. A drop-down box will help you select rows and columns. </a:t>
              </a:r>
            </a:p>
            <a:p>
              <a:pPr marL="0" lvl="0" indent="0" algn="l" defTabSz="76204"/>
              <a:r>
                <a:rPr lang="en-US" sz="16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76204"/>
              <a:endParaRPr lang="en-US" sz="1600" b="0" baseline="0" dirty="0">
                <a:solidFill>
                  <a:schemeClr val="bg1">
                    <a:lumMod val="75000"/>
                  </a:schemeClr>
                </a:solidFill>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kumimoji="0" lang="en-US" sz="2133"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76204"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kumimoji="0" lang="en-US" sz="2133"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012278" rtl="0" eaLnBrk="1" fontAlgn="auto" latinLnBrk="0" hangingPunct="1">
                <a:lnSpc>
                  <a:spcPct val="100000"/>
                </a:lnSpc>
                <a:spcBef>
                  <a:spcPts val="0"/>
                </a:spcBef>
                <a:spcAft>
                  <a:spcPts val="0"/>
                </a:spcAft>
                <a:buClrTx/>
                <a:buSzTx/>
                <a:buFontTx/>
                <a:buNone/>
                <a:tabLst/>
                <a:defRPr/>
              </a:pPr>
              <a:endParaRPr kumimoji="0" lang="en-US" sz="2133"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kumimoji="0" lang="en-US" sz="2133"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76204"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kumimoji="0" lang="en-US" sz="2133"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76204" rtl="0" eaLnBrk="1" fontAlgn="auto" latinLnBrk="0" hangingPunct="1">
                <a:lnSpc>
                  <a:spcPct val="100000"/>
                </a:lnSpc>
                <a:spcBef>
                  <a:spcPts val="0"/>
                </a:spcBef>
                <a:spcAft>
                  <a:spcPts val="0"/>
                </a:spcAft>
                <a:buClrTx/>
                <a:buSzTx/>
                <a:buFontTx/>
                <a:buNone/>
                <a:tabLst/>
                <a:defRPr/>
              </a:pPr>
              <a:endParaRPr lang="en-US" sz="1600" b="0" baseline="0" dirty="0">
                <a:solidFill>
                  <a:schemeClr val="bg1">
                    <a:lumMod val="75000"/>
                  </a:schemeClr>
                </a:solidFill>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kumimoji="0" lang="en-US" sz="2133"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76204"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name="Image" r:id="rId11" imgW="4571280" imgH="1688760" progId="Photoshop.Image.13">
                    <p:embed/>
                  </p:oleObj>
                </mc:Choice>
                <mc:Fallback>
                  <p:oleObj name="Image" r:id="rId11" imgW="4571280" imgH="1688760" progId="Photoshop.Image.13">
                    <p:embed/>
                    <p:pic>
                      <p:nvPicPr>
                        <p:cNvPr id="0" name=""/>
                        <p:cNvPicPr/>
                        <p:nvPr/>
                      </p:nvPicPr>
                      <p:blipFill>
                        <a:blip r:embed="rId12"/>
                        <a:stretch>
                          <a:fillRect/>
                        </a:stretch>
                      </p:blipFill>
                      <p:spPr>
                        <a:xfrm>
                          <a:off x="46915679" y="3349444"/>
                          <a:ext cx="5586150" cy="2063772"/>
                        </a:xfrm>
                        <a:prstGeom prst="rect">
                          <a:avLst/>
                        </a:prstGeom>
                      </p:spPr>
                    </p:pic>
                  </p:oleObj>
                </mc:Fallback>
              </mc:AlternateContent>
            </a:graphicData>
          </a:graphic>
        </p:graphicFrame>
        <p:pic>
          <p:nvPicPr>
            <p:cNvPr id="57" name="Picture 56"/>
            <p:cNvPicPr>
              <a:picLocks noChangeAspect="1"/>
            </p:cNvPicPr>
            <p:nvPr userDrawn="1"/>
          </p:nvPicPr>
          <p:blipFill>
            <a:blip r:embed="rId13"/>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name="Image" r:id="rId14" imgW="1574280" imgH="1053720" progId="Photoshop.Image.13">
                    <p:embed/>
                  </p:oleObj>
                </mc:Choice>
                <mc:Fallback>
                  <p:oleObj name="Image" r:id="rId14" imgW="1574280" imgH="1053720" progId="Photoshop.Image.13">
                    <p:embed/>
                    <p:pic>
                      <p:nvPicPr>
                        <p:cNvPr id="0" name=""/>
                        <p:cNvPicPr/>
                        <p:nvPr/>
                      </p:nvPicPr>
                      <p:blipFill>
                        <a:blip r:embed="rId15"/>
                        <a:stretch>
                          <a:fillRect/>
                        </a:stretch>
                      </p:blipFill>
                      <p:spPr>
                        <a:xfrm>
                          <a:off x="44629619" y="12347263"/>
                          <a:ext cx="1482266" cy="992162"/>
                        </a:xfrm>
                        <a:prstGeom prst="rect">
                          <a:avLst/>
                        </a:prstGeom>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pic>
            <p:nvPicPr>
              <p:cNvPr id="62" name="Picture 7" descr="http://t2.gstatic.com/images?q=tbn:ANd9GcR4APHC6TT9w54M2zn_pvCiBxUNcspYPoVxirLRphBoJabfSvu7zw">
                <a:hlinkClick r:id="rId16"/>
              </p:cNvPr>
              <p:cNvPicPr>
                <a:picLocks noChangeAspect="1" noChangeArrowheads="1"/>
              </p:cNvPicPr>
              <p:nvPr userDrawn="1"/>
            </p:nvPicPr>
            <p:blipFill>
              <a:blip r:embed="rId17"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6"/>
                <a:ext cx="8671189" cy="755882"/>
              </a:xfrm>
              <a:prstGeom prst="rect">
                <a:avLst/>
              </a:prstGeom>
              <a:noFill/>
              <a:ln>
                <a:noFill/>
              </a:ln>
            </p:spPr>
            <p:txBody>
              <a:bodyPr wrap="square" rtlCol="0">
                <a:spAutoFit/>
              </a:bodyPr>
              <a:lstStyle/>
              <a:p>
                <a:r>
                  <a:rPr lang="en-US" sz="1600" dirty="0">
                    <a:solidFill>
                      <a:schemeClr val="tx2"/>
                    </a:solidFill>
                    <a:latin typeface="Trebuchet MS" pitchFamily="34" charset="0"/>
                  </a:rPr>
                  <a:t>Student</a:t>
                </a:r>
                <a:r>
                  <a:rPr lang="en-US" sz="1600" baseline="0" dirty="0">
                    <a:solidFill>
                      <a:schemeClr val="tx2"/>
                    </a:solidFill>
                    <a:latin typeface="Trebuchet MS" pitchFamily="34" charset="0"/>
                  </a:rPr>
                  <a:t> discounts are available on our </a:t>
                </a:r>
                <a:r>
                  <a:rPr lang="en-US" sz="1600" baseline="0" dirty="0" err="1">
                    <a:solidFill>
                      <a:schemeClr val="tx2"/>
                    </a:solidFill>
                    <a:latin typeface="Trebuchet MS" pitchFamily="34" charset="0"/>
                  </a:rPr>
                  <a:t>Facebook</a:t>
                </a:r>
                <a:r>
                  <a:rPr lang="en-US" sz="1600" baseline="0" dirty="0">
                    <a:solidFill>
                      <a:schemeClr val="tx2"/>
                    </a:solidFill>
                    <a:latin typeface="Trebuchet MS" pitchFamily="34" charset="0"/>
                  </a:rPr>
                  <a:t> page.</a:t>
                </a:r>
                <a:br>
                  <a:rPr lang="en-US" sz="1600" baseline="0" dirty="0">
                    <a:solidFill>
                      <a:schemeClr val="tx2"/>
                    </a:solidFill>
                    <a:latin typeface="Trebuchet MS" pitchFamily="34" charset="0"/>
                  </a:rPr>
                </a:br>
                <a:r>
                  <a:rPr lang="en-US" sz="1600" baseline="0" dirty="0">
                    <a:solidFill>
                      <a:schemeClr val="tx2"/>
                    </a:solidFill>
                    <a:latin typeface="Trebuchet MS" pitchFamily="34" charset="0"/>
                  </a:rPr>
                  <a:t>Go to </a:t>
                </a:r>
                <a:r>
                  <a:rPr lang="en-US" sz="1600" u="sng" baseline="0" dirty="0">
                    <a:solidFill>
                      <a:schemeClr val="tx2"/>
                    </a:solidFill>
                    <a:latin typeface="Trebuchet MS" pitchFamily="34" charset="0"/>
                  </a:rPr>
                  <a:t>PosterPresentations.com</a:t>
                </a:r>
                <a:r>
                  <a:rPr lang="en-US" sz="1600" baseline="0" dirty="0">
                    <a:solidFill>
                      <a:schemeClr val="tx2"/>
                    </a:solidFill>
                    <a:latin typeface="Trebuchet MS" pitchFamily="34" charset="0"/>
                  </a:rPr>
                  <a:t> and click on the FB icon. </a:t>
                </a:r>
                <a:endParaRPr lang="en-US" sz="1600" dirty="0">
                  <a:solidFill>
                    <a:schemeClr val="tx2"/>
                  </a:solidFill>
                  <a:latin typeface="Trebuchet MS" pitchFamily="34" charset="0"/>
                </a:endParaRPr>
              </a:p>
            </p:txBody>
          </p:sp>
        </p:grpSp>
        <p:sp>
          <p:nvSpPr>
            <p:cNvPr id="60" name="TextBox 59"/>
            <p:cNvSpPr txBox="1"/>
            <p:nvPr userDrawn="1"/>
          </p:nvSpPr>
          <p:spPr>
            <a:xfrm>
              <a:off x="44262808" y="31169783"/>
              <a:ext cx="6870215" cy="1406960"/>
            </a:xfrm>
            <a:prstGeom prst="rect">
              <a:avLst/>
            </a:prstGeom>
            <a:noFill/>
          </p:spPr>
          <p:txBody>
            <a:bodyPr wrap="square" lIns="65304" tIns="32651" rIns="65304" bIns="32651" rtlCol="0">
              <a:spAutoFit/>
            </a:bodyPr>
            <a:lstStyle/>
            <a:p>
              <a:pPr>
                <a:lnSpc>
                  <a:spcPts val="1733"/>
                </a:lnSpc>
              </a:pPr>
              <a:r>
                <a:rPr lang="en-US" sz="1867" dirty="0">
                  <a:solidFill>
                    <a:schemeClr val="bg1"/>
                  </a:solidFill>
                </a:rPr>
                <a:t>© 2015</a:t>
              </a:r>
              <a:r>
                <a:rPr lang="en-US" sz="1867" baseline="0" dirty="0">
                  <a:solidFill>
                    <a:schemeClr val="bg1"/>
                  </a:solidFill>
                </a:rPr>
                <a:t> </a:t>
              </a:r>
              <a:r>
                <a:rPr lang="en-US" sz="1867" dirty="0">
                  <a:solidFill>
                    <a:schemeClr val="bg1"/>
                  </a:solidFill>
                </a:rPr>
                <a:t>PosterPresentations.com</a:t>
              </a:r>
              <a:br>
                <a:rPr lang="en-US" sz="1867" dirty="0">
                  <a:solidFill>
                    <a:schemeClr val="bg1"/>
                  </a:solidFill>
                </a:rPr>
              </a:br>
              <a:r>
                <a:rPr lang="en-US" sz="1867" dirty="0">
                  <a:solidFill>
                    <a:schemeClr val="bg1"/>
                  </a:solidFill>
                </a:rPr>
                <a:t>    </a:t>
              </a:r>
              <a:r>
                <a:rPr lang="en-US" sz="1600" dirty="0">
                  <a:solidFill>
                    <a:schemeClr val="bg1"/>
                  </a:solidFill>
                </a:rPr>
                <a:t>2117 Fourth Street ,</a:t>
              </a:r>
              <a:r>
                <a:rPr lang="en-US" sz="1600" baseline="0" dirty="0">
                  <a:solidFill>
                    <a:schemeClr val="bg1"/>
                  </a:solidFill>
                </a:rPr>
                <a:t> Unit C        </a:t>
              </a:r>
            </a:p>
            <a:p>
              <a:pPr>
                <a:lnSpc>
                  <a:spcPts val="1733"/>
                </a:lnSpc>
              </a:pPr>
              <a:r>
                <a:rPr lang="en-US" sz="1600" baseline="0" dirty="0">
                  <a:solidFill>
                    <a:schemeClr val="bg1"/>
                  </a:solidFill>
                </a:rPr>
                <a:t>     Berkeley CA </a:t>
              </a:r>
              <a:r>
                <a:rPr lang="en-US" sz="1333" baseline="0" dirty="0">
                  <a:solidFill>
                    <a:schemeClr val="bg1"/>
                  </a:solidFill>
                </a:rPr>
                <a:t>94710</a:t>
              </a:r>
              <a:br>
                <a:rPr lang="en-US" sz="1600" baseline="0" dirty="0">
                  <a:solidFill>
                    <a:schemeClr val="bg1"/>
                  </a:solidFill>
                </a:rPr>
              </a:br>
              <a:r>
                <a:rPr lang="en-US" sz="1600" baseline="0" dirty="0">
                  <a:solidFill>
                    <a:schemeClr val="bg1"/>
                  </a:solidFill>
                </a:rPr>
                <a:t>    </a:t>
              </a:r>
              <a:r>
                <a:rPr lang="en-US" sz="1600" b="1" baseline="0" dirty="0">
                  <a:solidFill>
                    <a:srgbClr val="FFFF00"/>
                  </a:solidFill>
                </a:rPr>
                <a:t>posterpresenter@gmail.com</a:t>
              </a:r>
              <a:endParaRPr lang="en-US" sz="1867" b="1" dirty="0">
                <a:solidFill>
                  <a:srgbClr val="FFFF00"/>
                </a:solidFill>
              </a:endParaRPr>
            </a:p>
          </p:txBody>
        </p:sp>
      </p:grpSp>
      <p:sp>
        <p:nvSpPr>
          <p:cNvPr id="40" name="Rounded Rectangle 39"/>
          <p:cNvSpPr/>
          <p:nvPr userDrawn="1"/>
        </p:nvSpPr>
        <p:spPr>
          <a:xfrm>
            <a:off x="691754" y="3458843"/>
            <a:ext cx="31537275" cy="3382303"/>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sp>
        <p:nvSpPr>
          <p:cNvPr id="42" name="Rounded Rectangle 41"/>
          <p:cNvSpPr/>
          <p:nvPr userDrawn="1"/>
        </p:nvSpPr>
        <p:spPr>
          <a:xfrm>
            <a:off x="731962" y="19886898"/>
            <a:ext cx="31537275" cy="1706997"/>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926080" rtl="0" eaLnBrk="1" latinLnBrk="0" hangingPunct="1">
        <a:spcBef>
          <a:spcPct val="0"/>
        </a:spcBef>
        <a:buNone/>
        <a:defRPr sz="5867" kern="1200">
          <a:solidFill>
            <a:schemeClr val="bg1"/>
          </a:solidFill>
          <a:latin typeface="Trebuchet MS" pitchFamily="34" charset="0"/>
          <a:ea typeface="+mj-ea"/>
          <a:cs typeface="+mj-cs"/>
        </a:defRPr>
      </a:lvl1pPr>
    </p:titleStyle>
    <p:bodyStyle>
      <a:lvl1pPr marL="1097280" indent="-1097280" algn="l" defTabSz="2926080" rtl="0" eaLnBrk="1" latinLnBrk="0" hangingPunct="1">
        <a:spcBef>
          <a:spcPct val="20000"/>
        </a:spcBef>
        <a:buFont typeface="Arial" pitchFamily="34" charset="0"/>
        <a:buChar char="•"/>
        <a:defRPr sz="10267" kern="1200">
          <a:solidFill>
            <a:schemeClr val="tx1"/>
          </a:solidFill>
          <a:latin typeface="+mn-lt"/>
          <a:ea typeface="+mn-ea"/>
          <a:cs typeface="+mn-cs"/>
        </a:defRPr>
      </a:lvl1pPr>
      <a:lvl2pPr marL="2377440" indent="-914400" algn="l" defTabSz="2926080" rtl="0" eaLnBrk="1" latinLnBrk="0" hangingPunct="1">
        <a:spcBef>
          <a:spcPct val="20000"/>
        </a:spcBef>
        <a:buFont typeface="Arial" pitchFamily="34" charset="0"/>
        <a:buChar char="–"/>
        <a:defRPr sz="9000" kern="1200">
          <a:solidFill>
            <a:schemeClr val="tx1"/>
          </a:solidFill>
          <a:latin typeface="+mn-lt"/>
          <a:ea typeface="+mn-ea"/>
          <a:cs typeface="+mn-cs"/>
        </a:defRPr>
      </a:lvl2pPr>
      <a:lvl3pPr marL="3657600" indent="-731521" algn="l" defTabSz="2926080" rtl="0" eaLnBrk="1" latinLnBrk="0" hangingPunct="1">
        <a:spcBef>
          <a:spcPct val="20000"/>
        </a:spcBef>
        <a:buFont typeface="Arial" pitchFamily="34" charset="0"/>
        <a:buChar char="•"/>
        <a:defRPr sz="7734" kern="1200">
          <a:solidFill>
            <a:schemeClr val="tx1"/>
          </a:solidFill>
          <a:latin typeface="+mn-lt"/>
          <a:ea typeface="+mn-ea"/>
          <a:cs typeface="+mn-cs"/>
        </a:defRPr>
      </a:lvl3pPr>
      <a:lvl4pPr marL="5120641"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4pPr>
      <a:lvl5pPr marL="6583680"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5pPr>
      <a:lvl6pPr marL="8046720"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6pPr>
      <a:lvl7pPr marL="9509759"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7pPr>
      <a:lvl8pPr marL="10972800"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8pPr>
      <a:lvl9pPr marL="12435840"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9pPr>
    </p:bodyStyle>
    <p:otherStyle>
      <a:defPPr>
        <a:defRPr lang="en-US"/>
      </a:defPPr>
      <a:lvl1pPr marL="0" algn="l" defTabSz="2926080" rtl="0" eaLnBrk="1" latinLnBrk="0" hangingPunct="1">
        <a:defRPr sz="5734" kern="1200">
          <a:solidFill>
            <a:schemeClr val="tx1"/>
          </a:solidFill>
          <a:latin typeface="+mn-lt"/>
          <a:ea typeface="+mn-ea"/>
          <a:cs typeface="+mn-cs"/>
        </a:defRPr>
      </a:lvl1pPr>
      <a:lvl2pPr marL="1463040" algn="l" defTabSz="2926080" rtl="0" eaLnBrk="1" latinLnBrk="0" hangingPunct="1">
        <a:defRPr sz="5734" kern="1200">
          <a:solidFill>
            <a:schemeClr val="tx1"/>
          </a:solidFill>
          <a:latin typeface="+mn-lt"/>
          <a:ea typeface="+mn-ea"/>
          <a:cs typeface="+mn-cs"/>
        </a:defRPr>
      </a:lvl2pPr>
      <a:lvl3pPr marL="2926080" algn="l" defTabSz="2926080" rtl="0" eaLnBrk="1" latinLnBrk="0" hangingPunct="1">
        <a:defRPr sz="5734" kern="1200">
          <a:solidFill>
            <a:schemeClr val="tx1"/>
          </a:solidFill>
          <a:latin typeface="+mn-lt"/>
          <a:ea typeface="+mn-ea"/>
          <a:cs typeface="+mn-cs"/>
        </a:defRPr>
      </a:lvl3pPr>
      <a:lvl4pPr marL="4389120" algn="l" defTabSz="2926080" rtl="0" eaLnBrk="1" latinLnBrk="0" hangingPunct="1">
        <a:defRPr sz="5734" kern="1200">
          <a:solidFill>
            <a:schemeClr val="tx1"/>
          </a:solidFill>
          <a:latin typeface="+mn-lt"/>
          <a:ea typeface="+mn-ea"/>
          <a:cs typeface="+mn-cs"/>
        </a:defRPr>
      </a:lvl4pPr>
      <a:lvl5pPr marL="5852160" algn="l" defTabSz="2926080" rtl="0" eaLnBrk="1" latinLnBrk="0" hangingPunct="1">
        <a:defRPr sz="5734" kern="1200">
          <a:solidFill>
            <a:schemeClr val="tx1"/>
          </a:solidFill>
          <a:latin typeface="+mn-lt"/>
          <a:ea typeface="+mn-ea"/>
          <a:cs typeface="+mn-cs"/>
        </a:defRPr>
      </a:lvl5pPr>
      <a:lvl6pPr marL="7315200" algn="l" defTabSz="2926080" rtl="0" eaLnBrk="1" latinLnBrk="0" hangingPunct="1">
        <a:defRPr sz="5734" kern="1200">
          <a:solidFill>
            <a:schemeClr val="tx1"/>
          </a:solidFill>
          <a:latin typeface="+mn-lt"/>
          <a:ea typeface="+mn-ea"/>
          <a:cs typeface="+mn-cs"/>
        </a:defRPr>
      </a:lvl6pPr>
      <a:lvl7pPr marL="8778241" algn="l" defTabSz="2926080" rtl="0" eaLnBrk="1" latinLnBrk="0" hangingPunct="1">
        <a:defRPr sz="5734" kern="1200">
          <a:solidFill>
            <a:schemeClr val="tx1"/>
          </a:solidFill>
          <a:latin typeface="+mn-lt"/>
          <a:ea typeface="+mn-ea"/>
          <a:cs typeface="+mn-cs"/>
        </a:defRPr>
      </a:lvl7pPr>
      <a:lvl8pPr marL="10241280" algn="l" defTabSz="2926080" rtl="0" eaLnBrk="1" latinLnBrk="0" hangingPunct="1">
        <a:defRPr sz="5734" kern="1200">
          <a:solidFill>
            <a:schemeClr val="tx1"/>
          </a:solidFill>
          <a:latin typeface="+mn-lt"/>
          <a:ea typeface="+mn-ea"/>
          <a:cs typeface="+mn-cs"/>
        </a:defRPr>
      </a:lvl8pPr>
      <a:lvl9pPr marL="11704321" algn="l" defTabSz="2926080" rtl="0" eaLnBrk="1" latinLnBrk="0" hangingPunct="1">
        <a:defRPr sz="5734"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912" userDrawn="1">
          <p15:clr>
            <a:srgbClr val="F26B43"/>
          </p15:clr>
        </p15:guide>
        <p15:guide id="2" pos="1036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2918400" cy="3200400"/>
          </a:xfrm>
          <a:prstGeom prst="rect">
            <a:avLst/>
          </a:prstGeom>
          <a:solidFill>
            <a:schemeClr val="accent5">
              <a:lumMod val="75000"/>
            </a:schemeClr>
          </a:solidFill>
          <a:ln w="9525">
            <a:solidFill>
              <a:schemeClr val="tx1"/>
            </a:solidFill>
            <a:miter lim="800000"/>
            <a:headEnd/>
            <a:tailEnd/>
          </a:ln>
          <a:effectLst/>
        </p:spPr>
        <p:txBody>
          <a:bodyPr wrap="none" lIns="60957" tIns="30478" rIns="60957" bIns="30478" anchor="ctr"/>
          <a:lstStyle/>
          <a:p>
            <a:pPr>
              <a:defRPr/>
            </a:pPr>
            <a:endParaRPr lang="en-US" sz="4095" dirty="0"/>
          </a:p>
        </p:txBody>
      </p:sp>
      <p:sp>
        <p:nvSpPr>
          <p:cNvPr id="9" name="Rectangle 9"/>
          <p:cNvSpPr>
            <a:spLocks noChangeArrowheads="1"/>
          </p:cNvSpPr>
          <p:nvPr/>
        </p:nvSpPr>
        <p:spPr bwMode="auto">
          <a:xfrm>
            <a:off x="0" y="3203575"/>
            <a:ext cx="32918400" cy="101600"/>
          </a:xfrm>
          <a:prstGeom prst="rect">
            <a:avLst/>
          </a:prstGeom>
          <a:solidFill>
            <a:schemeClr val="accent5">
              <a:lumMod val="50000"/>
            </a:schemeClr>
          </a:solidFill>
          <a:ln w="152400">
            <a:noFill/>
            <a:miter lim="800000"/>
            <a:headEnd/>
            <a:tailEnd/>
          </a:ln>
          <a:effectLst/>
        </p:spPr>
        <p:txBody>
          <a:bodyPr wrap="none" lIns="60957" tIns="30478" rIns="60957" bIns="30478" anchor="ctr"/>
          <a:lstStyle/>
          <a:p>
            <a:pPr>
              <a:defRPr/>
            </a:pPr>
            <a:endParaRPr lang="en-US" sz="4095" dirty="0"/>
          </a:p>
        </p:txBody>
      </p:sp>
      <p:cxnSp>
        <p:nvCxnSpPr>
          <p:cNvPr id="38" name="Straight Connector 37"/>
          <p:cNvCxnSpPr/>
          <p:nvPr/>
        </p:nvCxnSpPr>
        <p:spPr>
          <a:xfrm flipV="1">
            <a:off x="-10459951" y="7684079"/>
            <a:ext cx="10183077" cy="545"/>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userDrawn="1"/>
        </p:nvSpPr>
        <p:spPr>
          <a:xfrm>
            <a:off x="691754" y="3594678"/>
            <a:ext cx="10183077" cy="17824450"/>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sp>
        <p:nvSpPr>
          <p:cNvPr id="22" name="Rounded Rectangle 21"/>
          <p:cNvSpPr/>
          <p:nvPr userDrawn="1"/>
        </p:nvSpPr>
        <p:spPr>
          <a:xfrm>
            <a:off x="11365878" y="3594678"/>
            <a:ext cx="10183077" cy="17824450"/>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sp>
        <p:nvSpPr>
          <p:cNvPr id="23" name="Rounded Rectangle 22"/>
          <p:cNvSpPr/>
          <p:nvPr userDrawn="1"/>
        </p:nvSpPr>
        <p:spPr>
          <a:xfrm>
            <a:off x="22040003" y="3594678"/>
            <a:ext cx="10183077" cy="17824450"/>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grpSp>
        <p:nvGrpSpPr>
          <p:cNvPr id="44" name="Group 43"/>
          <p:cNvGrpSpPr/>
          <p:nvPr userDrawn="1"/>
        </p:nvGrpSpPr>
        <p:grpSpPr>
          <a:xfrm>
            <a:off x="33118380" y="-36710"/>
            <a:ext cx="8296604" cy="21982310"/>
            <a:chOff x="44157839" y="-55065"/>
            <a:chExt cx="11062139" cy="32973465"/>
          </a:xfrm>
        </p:grpSpPr>
        <p:sp>
          <p:nvSpPr>
            <p:cNvPr id="45" name="Rectangle 4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2667" b="1" spc="4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2133" b="1" baseline="0" dirty="0">
                  <a:solidFill>
                    <a:srgbClr val="FFC000"/>
                  </a:solidFill>
                  <a:latin typeface="Trebuchet MS" pitchFamily="34" charset="0"/>
                </a:rPr>
                <a:t>How to change the template color theme</a:t>
              </a:r>
            </a:p>
            <a:p>
              <a:pPr marL="0" marR="0" lvl="2" indent="0" algn="l" defTabSz="76204" rtl="0" eaLnBrk="1" fontAlgn="auto" latinLnBrk="0" hangingPunct="1">
                <a:lnSpc>
                  <a:spcPct val="100000"/>
                </a:lnSpc>
                <a:spcBef>
                  <a:spcPts val="0"/>
                </a:spcBef>
                <a:spcAft>
                  <a:spcPts val="0"/>
                </a:spcAft>
                <a:buClrTx/>
                <a:buSzTx/>
                <a:buFontTx/>
                <a:buNone/>
                <a:tabLst/>
                <a:defRPr/>
              </a:pPr>
              <a:r>
                <a:rPr lang="en-US" sz="16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600" b="0" spc="0" baseline="0" dirty="0">
                  <a:solidFill>
                    <a:schemeClr val="bg1">
                      <a:lumMod val="75000"/>
                    </a:schemeClr>
                  </a:solidFill>
                  <a:latin typeface="Trebuchet MS" pitchFamily="34" charset="0"/>
                </a:rPr>
                <a:t>also create your own color theme.</a:t>
              </a:r>
            </a:p>
            <a:p>
              <a:pPr marL="0" marR="0" lvl="2" indent="0" algn="l" defTabSz="76204" rtl="0" eaLnBrk="1" fontAlgn="auto" latinLnBrk="0" hangingPunct="1">
                <a:lnSpc>
                  <a:spcPct val="100000"/>
                </a:lnSpc>
                <a:spcBef>
                  <a:spcPts val="0"/>
                </a:spcBef>
                <a:spcAft>
                  <a:spcPts val="0"/>
                </a:spcAft>
                <a:buClrTx/>
                <a:buSzTx/>
                <a:buFontTx/>
                <a:buNone/>
                <a:tabLst/>
                <a:defRPr/>
              </a:pPr>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r>
                <a:rPr lang="en-US" sz="16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76204"/>
              <a:endParaRPr lang="en-US" sz="1600" b="0" baseline="0" dirty="0">
                <a:solidFill>
                  <a:schemeClr val="bg1">
                    <a:lumMod val="75000"/>
                  </a:schemeClr>
                </a:solidFill>
                <a:latin typeface="Trebuchet MS" pitchFamily="34" charset="0"/>
              </a:endParaRPr>
            </a:p>
            <a:p>
              <a:pPr algn="ctr"/>
              <a:r>
                <a:rPr lang="en-US" sz="2133" b="1" baseline="0" dirty="0">
                  <a:solidFill>
                    <a:srgbClr val="FFC000"/>
                  </a:solidFill>
                  <a:latin typeface="Trebuchet MS" pitchFamily="34" charset="0"/>
                </a:rPr>
                <a:t>How to add Text</a:t>
              </a:r>
            </a:p>
            <a:p>
              <a:pPr marL="2177101" lvl="2" indent="0" algn="l" defTabSz="76204"/>
              <a:r>
                <a:rPr lang="en-US" sz="16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012278" lvl="2" indent="0" algn="l" defTabSz="76204"/>
              <a:endParaRPr lang="en-US" sz="1600" b="0" baseline="0" dirty="0">
                <a:solidFill>
                  <a:schemeClr val="bg1">
                    <a:lumMod val="75000"/>
                  </a:schemeClr>
                </a:solidFill>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lang="en-US" sz="1600" b="0" baseline="0" dirty="0">
                  <a:solidFill>
                    <a:schemeClr val="bg1">
                      <a:lumMod val="75000"/>
                    </a:schemeClr>
                  </a:solidFill>
                  <a:latin typeface="Trebuchet MS" pitchFamily="34" charset="0"/>
                </a:rPr>
                <a:t> </a:t>
              </a:r>
              <a:r>
                <a:rPr kumimoji="0" lang="en-US" sz="2133"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600" b="0" baseline="0" dirty="0">
                <a:solidFill>
                  <a:schemeClr val="bg1">
                    <a:lumMod val="75000"/>
                  </a:schemeClr>
                </a:solidFill>
                <a:latin typeface="Trebuchet MS" pitchFamily="34" charset="0"/>
              </a:endParaRPr>
            </a:p>
            <a:p>
              <a:pPr marL="1012278" lvl="2" indent="0" algn="l" defTabSz="76204"/>
              <a:endParaRPr lang="en-US" sz="1600" b="0" baseline="0" dirty="0">
                <a:solidFill>
                  <a:schemeClr val="bg1">
                    <a:lumMod val="75000"/>
                  </a:schemeClr>
                </a:solidFill>
                <a:latin typeface="Trebuchet MS" pitchFamily="34" charset="0"/>
              </a:endParaRPr>
            </a:p>
            <a:p>
              <a:pPr algn="ctr"/>
              <a:r>
                <a:rPr lang="en-US" sz="2133" b="1" baseline="0" dirty="0">
                  <a:solidFill>
                    <a:srgbClr val="FFC000"/>
                  </a:solidFill>
                  <a:latin typeface="Trebuchet MS" pitchFamily="34" charset="0"/>
                </a:rPr>
                <a:t>How to add Tables</a:t>
              </a:r>
            </a:p>
            <a:p>
              <a:pPr marL="1153641" lvl="1" indent="0" algn="l" defTabSz="76204"/>
              <a:r>
                <a:rPr lang="en-US" sz="1600" b="0" baseline="0" dirty="0">
                  <a:solidFill>
                    <a:schemeClr val="bg1">
                      <a:lumMod val="75000"/>
                    </a:schemeClr>
                  </a:solidFill>
                  <a:latin typeface="Trebuchet MS" pitchFamily="34" charset="0"/>
                </a:rPr>
                <a:t>To add a table from scratch go to the INSERT menu and </a:t>
              </a:r>
              <a:br>
                <a:rPr lang="en-US" sz="1600" b="0" baseline="0" dirty="0">
                  <a:solidFill>
                    <a:schemeClr val="bg1">
                      <a:lumMod val="75000"/>
                    </a:schemeClr>
                  </a:solidFill>
                  <a:latin typeface="Trebuchet MS" pitchFamily="34" charset="0"/>
                </a:rPr>
              </a:br>
              <a:r>
                <a:rPr lang="en-US" sz="1600" b="0" baseline="0" dirty="0">
                  <a:solidFill>
                    <a:schemeClr val="bg1">
                      <a:lumMod val="75000"/>
                    </a:schemeClr>
                  </a:solidFill>
                  <a:latin typeface="Trebuchet MS" pitchFamily="34" charset="0"/>
                </a:rPr>
                <a:t>click on TABLE. A drop-down box will help you select rows and columns. </a:t>
              </a:r>
            </a:p>
            <a:p>
              <a:pPr marL="0" lvl="0" indent="0" algn="l" defTabSz="76204"/>
              <a:r>
                <a:rPr lang="en-US" sz="16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76204"/>
              <a:endParaRPr lang="en-US" sz="1600" b="0" baseline="0" dirty="0">
                <a:solidFill>
                  <a:schemeClr val="bg1">
                    <a:lumMod val="75000"/>
                  </a:schemeClr>
                </a:solidFill>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kumimoji="0" lang="en-US" sz="2133"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76204"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kumimoji="0" lang="en-US" sz="2133"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012278" rtl="0" eaLnBrk="1" fontAlgn="auto" latinLnBrk="0" hangingPunct="1">
                <a:lnSpc>
                  <a:spcPct val="100000"/>
                </a:lnSpc>
                <a:spcBef>
                  <a:spcPts val="0"/>
                </a:spcBef>
                <a:spcAft>
                  <a:spcPts val="0"/>
                </a:spcAft>
                <a:buClrTx/>
                <a:buSzTx/>
                <a:buFontTx/>
                <a:buNone/>
                <a:tabLst/>
                <a:defRPr/>
              </a:pPr>
              <a:endParaRPr kumimoji="0" lang="en-US" sz="2133"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kumimoji="0" lang="en-US" sz="2133"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76204"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kumimoji="0" lang="en-US" sz="2133"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76204" rtl="0" eaLnBrk="1" fontAlgn="auto" latinLnBrk="0" hangingPunct="1">
                <a:lnSpc>
                  <a:spcPct val="100000"/>
                </a:lnSpc>
                <a:spcBef>
                  <a:spcPts val="0"/>
                </a:spcBef>
                <a:spcAft>
                  <a:spcPts val="0"/>
                </a:spcAft>
                <a:buClrTx/>
                <a:buSzTx/>
                <a:buFontTx/>
                <a:buNone/>
                <a:tabLst/>
                <a:defRPr/>
              </a:pPr>
              <a:endParaRPr lang="en-US" sz="1600" b="0" baseline="0" dirty="0">
                <a:solidFill>
                  <a:schemeClr val="bg1">
                    <a:lumMod val="75000"/>
                  </a:schemeClr>
                </a:solidFill>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kumimoji="0" lang="en-US" sz="2133"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76204"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46" name="Object 4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name="Image" r:id="rId3" imgW="4571280" imgH="1688760" progId="Photoshop.Image.13">
                    <p:embed/>
                  </p:oleObj>
                </mc:Choice>
                <mc:Fallback>
                  <p:oleObj name="Image" r:id="rId3" imgW="4571280" imgH="1688760" progId="Photoshop.Image.13">
                    <p:embed/>
                    <p:pic>
                      <p:nvPicPr>
                        <p:cNvPr id="0" name=""/>
                        <p:cNvPicPr/>
                        <p:nvPr/>
                      </p:nvPicPr>
                      <p:blipFill>
                        <a:blip r:embed="rId4"/>
                        <a:stretch>
                          <a:fillRect/>
                        </a:stretch>
                      </p:blipFill>
                      <p:spPr>
                        <a:xfrm>
                          <a:off x="46915679" y="3349444"/>
                          <a:ext cx="5586150" cy="2063772"/>
                        </a:xfrm>
                        <a:prstGeom prst="rect">
                          <a:avLst/>
                        </a:prstGeom>
                      </p:spPr>
                    </p:pic>
                  </p:oleObj>
                </mc:Fallback>
              </mc:AlternateContent>
            </a:graphicData>
          </a:graphic>
        </p:graphicFrame>
        <p:pic>
          <p:nvPicPr>
            <p:cNvPr id="47" name="Picture 46"/>
            <p:cNvPicPr>
              <a:picLocks noChangeAspect="1"/>
            </p:cNvPicPr>
            <p:nvPr userDrawn="1"/>
          </p:nvPicPr>
          <p:blipFill>
            <a:blip r:embed="rId5"/>
            <a:stretch>
              <a:fillRect/>
            </a:stretch>
          </p:blipFill>
          <p:spPr>
            <a:xfrm>
              <a:off x="44621819" y="7740040"/>
              <a:ext cx="2969584" cy="1370577"/>
            </a:xfrm>
            <a:prstGeom prst="rect">
              <a:avLst/>
            </a:prstGeom>
            <a:ln>
              <a:noFill/>
            </a:ln>
          </p:spPr>
        </p:pic>
        <p:graphicFrame>
          <p:nvGraphicFramePr>
            <p:cNvPr id="48" name="Object 4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name="Image" r:id="rId6" imgW="1574280" imgH="1053720" progId="Photoshop.Image.13">
                    <p:embed/>
                  </p:oleObj>
                </mc:Choice>
                <mc:Fallback>
                  <p:oleObj name="Image" r:id="rId6" imgW="1574280" imgH="1053720" progId="Photoshop.Image.13">
                    <p:embed/>
                    <p:pic>
                      <p:nvPicPr>
                        <p:cNvPr id="0" name=""/>
                        <p:cNvPicPr/>
                        <p:nvPr/>
                      </p:nvPicPr>
                      <p:blipFill>
                        <a:blip r:embed="rId7"/>
                        <a:stretch>
                          <a:fillRect/>
                        </a:stretch>
                      </p:blipFill>
                      <p:spPr>
                        <a:xfrm>
                          <a:off x="44629619" y="12347263"/>
                          <a:ext cx="1482266" cy="992162"/>
                        </a:xfrm>
                        <a:prstGeom prst="rect">
                          <a:avLst/>
                        </a:prstGeom>
                      </p:spPr>
                    </p:pic>
                  </p:oleObj>
                </mc:Fallback>
              </mc:AlternateContent>
            </a:graphicData>
          </a:graphic>
        </p:graphicFrame>
        <p:grpSp>
          <p:nvGrpSpPr>
            <p:cNvPr id="49" name="Group 48"/>
            <p:cNvGrpSpPr/>
            <p:nvPr userDrawn="1"/>
          </p:nvGrpSpPr>
          <p:grpSpPr>
            <a:xfrm>
              <a:off x="44487207" y="29414560"/>
              <a:ext cx="10354213" cy="1265612"/>
              <a:chOff x="44200453" y="28362386"/>
              <a:chExt cx="9771399" cy="1090622"/>
            </a:xfrm>
          </p:grpSpPr>
          <p:sp>
            <p:nvSpPr>
              <p:cNvPr id="51" name="Rounded Rectangle 5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pic>
            <p:nvPicPr>
              <p:cNvPr id="52" name="Picture 7" descr="http://t2.gstatic.com/images?q=tbn:ANd9GcR4APHC6TT9w54M2zn_pvCiBxUNcspYPoVxirLRphBoJabfSvu7zw">
                <a:hlinkClick r:id="rId8"/>
              </p:cNvPr>
              <p:cNvPicPr>
                <a:picLocks noChangeAspect="1" noChangeArrowheads="1"/>
              </p:cNvPicPr>
              <p:nvPr userDrawn="1"/>
            </p:nvPicPr>
            <p:blipFill>
              <a:blip r:embed="rId9" cstate="print"/>
              <a:srcRect/>
              <a:stretch>
                <a:fillRect/>
              </a:stretch>
            </p:blipFill>
            <p:spPr bwMode="auto">
              <a:xfrm>
                <a:off x="44326393" y="28460718"/>
                <a:ext cx="914401" cy="914399"/>
              </a:xfrm>
              <a:prstGeom prst="rect">
                <a:avLst/>
              </a:prstGeom>
              <a:noFill/>
              <a:ln>
                <a:noFill/>
              </a:ln>
            </p:spPr>
          </p:pic>
          <p:sp>
            <p:nvSpPr>
              <p:cNvPr id="53" name="TextBox 52"/>
              <p:cNvSpPr txBox="1"/>
              <p:nvPr userDrawn="1"/>
            </p:nvSpPr>
            <p:spPr>
              <a:xfrm>
                <a:off x="45300663" y="28552306"/>
                <a:ext cx="8671189" cy="755882"/>
              </a:xfrm>
              <a:prstGeom prst="rect">
                <a:avLst/>
              </a:prstGeom>
              <a:noFill/>
              <a:ln>
                <a:noFill/>
              </a:ln>
            </p:spPr>
            <p:txBody>
              <a:bodyPr wrap="square" rtlCol="0">
                <a:spAutoFit/>
              </a:bodyPr>
              <a:lstStyle/>
              <a:p>
                <a:r>
                  <a:rPr lang="en-US" sz="1600" dirty="0">
                    <a:solidFill>
                      <a:schemeClr val="tx2"/>
                    </a:solidFill>
                    <a:latin typeface="Trebuchet MS" pitchFamily="34" charset="0"/>
                  </a:rPr>
                  <a:t>Student</a:t>
                </a:r>
                <a:r>
                  <a:rPr lang="en-US" sz="1600" baseline="0" dirty="0">
                    <a:solidFill>
                      <a:schemeClr val="tx2"/>
                    </a:solidFill>
                    <a:latin typeface="Trebuchet MS" pitchFamily="34" charset="0"/>
                  </a:rPr>
                  <a:t> discounts are available on our </a:t>
                </a:r>
                <a:r>
                  <a:rPr lang="en-US" sz="1600" baseline="0" dirty="0" err="1">
                    <a:solidFill>
                      <a:schemeClr val="tx2"/>
                    </a:solidFill>
                    <a:latin typeface="Trebuchet MS" pitchFamily="34" charset="0"/>
                  </a:rPr>
                  <a:t>Facebook</a:t>
                </a:r>
                <a:r>
                  <a:rPr lang="en-US" sz="1600" baseline="0" dirty="0">
                    <a:solidFill>
                      <a:schemeClr val="tx2"/>
                    </a:solidFill>
                    <a:latin typeface="Trebuchet MS" pitchFamily="34" charset="0"/>
                  </a:rPr>
                  <a:t> page.</a:t>
                </a:r>
                <a:br>
                  <a:rPr lang="en-US" sz="1600" baseline="0" dirty="0">
                    <a:solidFill>
                      <a:schemeClr val="tx2"/>
                    </a:solidFill>
                    <a:latin typeface="Trebuchet MS" pitchFamily="34" charset="0"/>
                  </a:rPr>
                </a:br>
                <a:r>
                  <a:rPr lang="en-US" sz="1600" baseline="0" dirty="0">
                    <a:solidFill>
                      <a:schemeClr val="tx2"/>
                    </a:solidFill>
                    <a:latin typeface="Trebuchet MS" pitchFamily="34" charset="0"/>
                  </a:rPr>
                  <a:t>Go to </a:t>
                </a:r>
                <a:r>
                  <a:rPr lang="en-US" sz="1600" u="sng" baseline="0" dirty="0">
                    <a:solidFill>
                      <a:schemeClr val="tx2"/>
                    </a:solidFill>
                    <a:latin typeface="Trebuchet MS" pitchFamily="34" charset="0"/>
                  </a:rPr>
                  <a:t>PosterPresentations.com</a:t>
                </a:r>
                <a:r>
                  <a:rPr lang="en-US" sz="1600" baseline="0" dirty="0">
                    <a:solidFill>
                      <a:schemeClr val="tx2"/>
                    </a:solidFill>
                    <a:latin typeface="Trebuchet MS" pitchFamily="34" charset="0"/>
                  </a:rPr>
                  <a:t> and click on the FB icon. </a:t>
                </a:r>
                <a:endParaRPr lang="en-US" sz="1600" dirty="0">
                  <a:solidFill>
                    <a:schemeClr val="tx2"/>
                  </a:solidFill>
                  <a:latin typeface="Trebuchet MS" pitchFamily="34" charset="0"/>
                </a:endParaRPr>
              </a:p>
            </p:txBody>
          </p:sp>
        </p:grpSp>
        <p:sp>
          <p:nvSpPr>
            <p:cNvPr id="50" name="TextBox 49"/>
            <p:cNvSpPr txBox="1"/>
            <p:nvPr userDrawn="1"/>
          </p:nvSpPr>
          <p:spPr>
            <a:xfrm>
              <a:off x="44262808" y="31169783"/>
              <a:ext cx="6870215" cy="1406960"/>
            </a:xfrm>
            <a:prstGeom prst="rect">
              <a:avLst/>
            </a:prstGeom>
            <a:noFill/>
          </p:spPr>
          <p:txBody>
            <a:bodyPr wrap="square" lIns="65304" tIns="32651" rIns="65304" bIns="32651" rtlCol="0">
              <a:spAutoFit/>
            </a:bodyPr>
            <a:lstStyle/>
            <a:p>
              <a:pPr>
                <a:lnSpc>
                  <a:spcPts val="1733"/>
                </a:lnSpc>
              </a:pPr>
              <a:r>
                <a:rPr lang="en-US" sz="1867" dirty="0">
                  <a:solidFill>
                    <a:schemeClr val="bg1"/>
                  </a:solidFill>
                </a:rPr>
                <a:t>© 2015</a:t>
              </a:r>
              <a:r>
                <a:rPr lang="en-US" sz="1867" baseline="0" dirty="0">
                  <a:solidFill>
                    <a:schemeClr val="bg1"/>
                  </a:solidFill>
                </a:rPr>
                <a:t> </a:t>
              </a:r>
              <a:r>
                <a:rPr lang="en-US" sz="1867" dirty="0">
                  <a:solidFill>
                    <a:schemeClr val="bg1"/>
                  </a:solidFill>
                </a:rPr>
                <a:t>PosterPresentations.com</a:t>
              </a:r>
              <a:br>
                <a:rPr lang="en-US" sz="1867" dirty="0">
                  <a:solidFill>
                    <a:schemeClr val="bg1"/>
                  </a:solidFill>
                </a:rPr>
              </a:br>
              <a:r>
                <a:rPr lang="en-US" sz="1867" dirty="0">
                  <a:solidFill>
                    <a:schemeClr val="bg1"/>
                  </a:solidFill>
                </a:rPr>
                <a:t>    </a:t>
              </a:r>
              <a:r>
                <a:rPr lang="en-US" sz="1600" dirty="0">
                  <a:solidFill>
                    <a:schemeClr val="bg1"/>
                  </a:solidFill>
                </a:rPr>
                <a:t>2117 Fourth Street ,</a:t>
              </a:r>
              <a:r>
                <a:rPr lang="en-US" sz="1600" baseline="0" dirty="0">
                  <a:solidFill>
                    <a:schemeClr val="bg1"/>
                  </a:solidFill>
                </a:rPr>
                <a:t> Unit C        </a:t>
              </a:r>
            </a:p>
            <a:p>
              <a:pPr>
                <a:lnSpc>
                  <a:spcPts val="1733"/>
                </a:lnSpc>
              </a:pPr>
              <a:r>
                <a:rPr lang="en-US" sz="1600" baseline="0" dirty="0">
                  <a:solidFill>
                    <a:schemeClr val="bg1"/>
                  </a:solidFill>
                </a:rPr>
                <a:t>     Berkeley CA </a:t>
              </a:r>
              <a:r>
                <a:rPr lang="en-US" sz="1333" baseline="0" dirty="0">
                  <a:solidFill>
                    <a:schemeClr val="bg1"/>
                  </a:solidFill>
                </a:rPr>
                <a:t>94710</a:t>
              </a:r>
              <a:br>
                <a:rPr lang="en-US" sz="1600" baseline="0" dirty="0">
                  <a:solidFill>
                    <a:schemeClr val="bg1"/>
                  </a:solidFill>
                </a:rPr>
              </a:br>
              <a:r>
                <a:rPr lang="en-US" sz="1600" baseline="0" dirty="0">
                  <a:solidFill>
                    <a:schemeClr val="bg1"/>
                  </a:solidFill>
                </a:rPr>
                <a:t>    </a:t>
              </a:r>
              <a:r>
                <a:rPr lang="en-US" sz="1600" b="1" baseline="0" dirty="0">
                  <a:solidFill>
                    <a:srgbClr val="FFFF00"/>
                  </a:solidFill>
                </a:rPr>
                <a:t>posterpresenter@gmail.com</a:t>
              </a:r>
              <a:endParaRPr lang="en-US" sz="1867" b="1" dirty="0">
                <a:solidFill>
                  <a:srgbClr val="FFFF00"/>
                </a:solidFill>
              </a:endParaRPr>
            </a:p>
          </p:txBody>
        </p:sp>
      </p:grpSp>
      <p:grpSp>
        <p:nvGrpSpPr>
          <p:cNvPr id="54" name="Group 53"/>
          <p:cNvGrpSpPr/>
          <p:nvPr userDrawn="1"/>
        </p:nvGrpSpPr>
        <p:grpSpPr>
          <a:xfrm>
            <a:off x="-8418892" y="-1"/>
            <a:ext cx="8264149" cy="21945601"/>
            <a:chOff x="-11225189" y="-1"/>
            <a:chExt cx="11018865" cy="32918401"/>
          </a:xfrm>
        </p:grpSpPr>
        <p:sp>
          <p:nvSpPr>
            <p:cNvPr id="55" name="Rectangle 54"/>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012278" rtl="0" eaLnBrk="1" fontAlgn="auto" latinLnBrk="0" hangingPunct="1">
                <a:lnSpc>
                  <a:spcPct val="100000"/>
                </a:lnSpc>
                <a:spcBef>
                  <a:spcPts val="0"/>
                </a:spcBef>
                <a:spcAft>
                  <a:spcPts val="0"/>
                </a:spcAft>
                <a:buClrTx/>
                <a:buSzTx/>
                <a:buFontTx/>
                <a:buNone/>
                <a:tabLst/>
                <a:defRPr/>
              </a:pPr>
              <a:r>
                <a:rPr lang="en-US" sz="2133" b="1" spc="0" dirty="0">
                  <a:solidFill>
                    <a:srgbClr val="FF0000"/>
                  </a:solidFill>
                  <a:latin typeface="Trebuchet MS" pitchFamily="34" charset="0"/>
                </a:rPr>
                <a:t>(—THIS SIDEBAR DOES NOT PRINT—)</a:t>
              </a:r>
              <a:endParaRPr lang="en-US" sz="2133" b="1" spc="400" dirty="0">
                <a:solidFill>
                  <a:schemeClr val="bg1"/>
                </a:solidFill>
                <a:latin typeface="Trebuchet MS" pitchFamily="34" charset="0"/>
              </a:endParaRPr>
            </a:p>
            <a:p>
              <a:pPr algn="ctr"/>
              <a:r>
                <a:rPr lang="en-US" sz="2667" b="1" spc="400" dirty="0">
                  <a:solidFill>
                    <a:schemeClr val="bg1"/>
                  </a:solidFill>
                  <a:latin typeface="Trebuchet MS" pitchFamily="34" charset="0"/>
                </a:rPr>
                <a:t>DESIGN</a:t>
              </a:r>
              <a:r>
                <a:rPr lang="en-US" sz="2667" b="1" spc="400" baseline="0" dirty="0">
                  <a:solidFill>
                    <a:schemeClr val="bg1"/>
                  </a:solidFill>
                  <a:latin typeface="Trebuchet MS" pitchFamily="34" charset="0"/>
                </a:rPr>
                <a:t> </a:t>
              </a:r>
              <a:r>
                <a:rPr lang="en-US" sz="2667" b="1" spc="400" dirty="0">
                  <a:solidFill>
                    <a:schemeClr val="bg1"/>
                  </a:solidFill>
                  <a:latin typeface="Trebuchet MS" pitchFamily="34" charset="0"/>
                </a:rPr>
                <a:t>GUIDE</a:t>
              </a:r>
            </a:p>
            <a:p>
              <a:pPr algn="ctr"/>
              <a:endParaRPr lang="en-US" sz="1867" b="1" dirty="0">
                <a:latin typeface="Trebuchet MS" pitchFamily="34" charset="0"/>
              </a:endParaRPr>
            </a:p>
            <a:p>
              <a:pPr defTabSz="2510552"/>
              <a:r>
                <a:rPr lang="en-US" sz="1867" i="0" dirty="0">
                  <a:latin typeface="Trebuchet MS" pitchFamily="34" charset="0"/>
                </a:rPr>
                <a:t>This PowerPoint</a:t>
              </a:r>
              <a:r>
                <a:rPr lang="en-US" sz="1867" i="0" baseline="0" dirty="0">
                  <a:latin typeface="Trebuchet MS" pitchFamily="34" charset="0"/>
                </a:rPr>
                <a:t> </a:t>
              </a:r>
              <a:r>
                <a:rPr lang="en-US" sz="1867" i="0" dirty="0">
                  <a:latin typeface="Trebuchet MS" pitchFamily="34" charset="0"/>
                </a:rPr>
                <a:t>2007 template produces</a:t>
              </a:r>
              <a:r>
                <a:rPr lang="en-US" sz="1867" i="0" baseline="0" dirty="0">
                  <a:latin typeface="Trebuchet MS" pitchFamily="34" charset="0"/>
                </a:rPr>
                <a:t> </a:t>
              </a:r>
              <a:r>
                <a:rPr lang="en-US" sz="1867" i="0" dirty="0">
                  <a:latin typeface="Trebuchet MS" pitchFamily="34" charset="0"/>
                </a:rPr>
                <a:t>a 36”x48” presentation poster. </a:t>
              </a:r>
              <a:r>
                <a:rPr lang="en-US" sz="1867" dirty="0">
                  <a:latin typeface="Trebuchet MS" pitchFamily="34" charset="0"/>
                </a:rPr>
                <a:t>You</a:t>
              </a:r>
              <a:r>
                <a:rPr lang="en-US" sz="1867" baseline="0" dirty="0">
                  <a:latin typeface="Trebuchet MS" pitchFamily="34" charset="0"/>
                </a:rPr>
                <a:t> can u</a:t>
              </a:r>
              <a:r>
                <a:rPr lang="en-US" sz="1867" dirty="0">
                  <a:latin typeface="Trebuchet MS" pitchFamily="34" charset="0"/>
                </a:rPr>
                <a:t>se</a:t>
              </a:r>
              <a:r>
                <a:rPr lang="en-US" sz="1867" baseline="0" dirty="0">
                  <a:latin typeface="Trebuchet MS" pitchFamily="34" charset="0"/>
                </a:rPr>
                <a:t> it to create your research poster and </a:t>
              </a:r>
              <a:r>
                <a:rPr lang="en-US" sz="1867" dirty="0">
                  <a:latin typeface="Trebuchet MS" pitchFamily="34" charset="0"/>
                </a:rPr>
                <a:t>save valuable time placing titles, subtitles,</a:t>
              </a:r>
              <a:r>
                <a:rPr lang="en-US" sz="1867" baseline="0" dirty="0">
                  <a:latin typeface="Trebuchet MS" pitchFamily="34" charset="0"/>
                </a:rPr>
                <a:t> text, and graphics</a:t>
              </a:r>
              <a:r>
                <a:rPr lang="en-US" sz="1867" dirty="0">
                  <a:latin typeface="Trebuchet MS" pitchFamily="34" charset="0"/>
                </a:rPr>
                <a:t>. </a:t>
              </a:r>
            </a:p>
            <a:p>
              <a:pPr defTabSz="2510552"/>
              <a:endParaRPr lang="en-US" sz="1867" dirty="0">
                <a:latin typeface="Trebuchet MS" pitchFamily="34" charset="0"/>
              </a:endParaRPr>
            </a:p>
            <a:p>
              <a:pPr defTabSz="2926292"/>
              <a:r>
                <a:rPr lang="en-US" sz="1867" dirty="0">
                  <a:latin typeface="Trebuchet MS" pitchFamily="34" charset="0"/>
                </a:rPr>
                <a:t>We provide a series of online tutorials that will guide you through the poster design process and answer your poster production questions. To view our template tutorials, go online to </a:t>
              </a:r>
              <a:r>
                <a:rPr lang="en-US" sz="1867" b="1" dirty="0">
                  <a:solidFill>
                    <a:srgbClr val="FFC000"/>
                  </a:solidFill>
                  <a:latin typeface="Trebuchet MS" pitchFamily="34" charset="0"/>
                </a:rPr>
                <a:t>PosterPresentations.com</a:t>
              </a:r>
              <a:r>
                <a:rPr lang="en-US" sz="1867" b="1" dirty="0">
                  <a:solidFill>
                    <a:schemeClr val="bg1"/>
                  </a:solidFill>
                  <a:latin typeface="Trebuchet MS" pitchFamily="34" charset="0"/>
                </a:rPr>
                <a:t> </a:t>
              </a:r>
              <a:r>
                <a:rPr lang="en-US" sz="1867" dirty="0">
                  <a:solidFill>
                    <a:schemeClr val="bg1"/>
                  </a:solidFill>
                  <a:latin typeface="Trebuchet MS" pitchFamily="34" charset="0"/>
                </a:rPr>
                <a:t>and click on HELP DESK.</a:t>
              </a:r>
            </a:p>
            <a:p>
              <a:pPr defTabSz="2926292"/>
              <a:endParaRPr lang="en-US" sz="1867" dirty="0">
                <a:latin typeface="Trebuchet MS" pitchFamily="34" charset="0"/>
              </a:endParaRPr>
            </a:p>
            <a:p>
              <a:pPr defTabSz="2926292"/>
              <a:r>
                <a:rPr lang="en-US" sz="1867" dirty="0">
                  <a:solidFill>
                    <a:schemeClr val="bg1"/>
                  </a:solidFill>
                  <a:latin typeface="Trebuchet MS" pitchFamily="34" charset="0"/>
                </a:rPr>
                <a:t>When</a:t>
              </a:r>
              <a:r>
                <a:rPr lang="en-US" sz="1867" baseline="0" dirty="0">
                  <a:solidFill>
                    <a:schemeClr val="bg1"/>
                  </a:solidFill>
                  <a:latin typeface="Trebuchet MS" pitchFamily="34" charset="0"/>
                </a:rPr>
                <a:t> you are ready to print your poster</a:t>
              </a:r>
              <a:r>
                <a:rPr lang="en-US" sz="1867" dirty="0">
                  <a:solidFill>
                    <a:schemeClr val="bg1"/>
                  </a:solidFill>
                  <a:latin typeface="Trebuchet MS" pitchFamily="34" charset="0"/>
                </a:rPr>
                <a:t>,</a:t>
              </a:r>
              <a:r>
                <a:rPr lang="en-US" sz="1867" baseline="0" dirty="0">
                  <a:solidFill>
                    <a:schemeClr val="bg1"/>
                  </a:solidFill>
                  <a:latin typeface="Trebuchet MS" pitchFamily="34" charset="0"/>
                </a:rPr>
                <a:t> go online to </a:t>
              </a:r>
              <a:r>
                <a:rPr lang="en-US" sz="1867" b="0" dirty="0">
                  <a:solidFill>
                    <a:schemeClr val="bg1"/>
                  </a:solidFill>
                  <a:latin typeface="Trebuchet MS" pitchFamily="34" charset="0"/>
                </a:rPr>
                <a:t>PosterPresentations.com</a:t>
              </a:r>
              <a:br>
                <a:rPr lang="en-US" sz="1867" dirty="0">
                  <a:solidFill>
                    <a:schemeClr val="bg1"/>
                  </a:solidFill>
                  <a:latin typeface="Trebuchet MS" pitchFamily="34" charset="0"/>
                </a:rPr>
              </a:br>
              <a:endParaRPr lang="en-US" sz="1867" dirty="0">
                <a:solidFill>
                  <a:schemeClr val="bg1"/>
                </a:solidFill>
                <a:latin typeface="Trebuchet MS" pitchFamily="34" charset="0"/>
              </a:endParaRPr>
            </a:p>
            <a:p>
              <a:pPr algn="l" defTabSz="2510552"/>
              <a:r>
                <a:rPr lang="en-US" sz="1867" b="0" dirty="0">
                  <a:solidFill>
                    <a:schemeClr val="bg1"/>
                  </a:solidFill>
                  <a:latin typeface="Trebuchet MS" pitchFamily="34" charset="0"/>
                </a:rPr>
                <a:t>Need</a:t>
              </a:r>
              <a:r>
                <a:rPr lang="en-US" sz="1867" b="0" baseline="0" dirty="0">
                  <a:solidFill>
                    <a:schemeClr val="bg1"/>
                  </a:solidFill>
                  <a:latin typeface="Trebuchet MS" pitchFamily="34" charset="0"/>
                </a:rPr>
                <a:t> assistance? Call us at </a:t>
              </a:r>
              <a:r>
                <a:rPr lang="en-US" sz="1867" b="0" dirty="0">
                  <a:solidFill>
                    <a:srgbClr val="FFC000"/>
                  </a:solidFill>
                  <a:latin typeface="Trebuchet MS" pitchFamily="34" charset="0"/>
                </a:rPr>
                <a:t>1.510.649.3001</a:t>
              </a:r>
            </a:p>
            <a:p>
              <a:pPr algn="l" defTabSz="2510552"/>
              <a:endParaRPr lang="en-US" sz="2400" b="1" dirty="0">
                <a:solidFill>
                  <a:srgbClr val="FFFF00"/>
                </a:solidFill>
                <a:latin typeface="Trebuchet MS" pitchFamily="34" charset="0"/>
              </a:endParaRPr>
            </a:p>
            <a:p>
              <a:pPr algn="ctr"/>
              <a:endParaRPr lang="en-US" sz="1600" b="1" dirty="0">
                <a:solidFill>
                  <a:schemeClr val="bg1"/>
                </a:solidFill>
                <a:latin typeface="Trebuchet MS" pitchFamily="34" charset="0"/>
              </a:endParaRPr>
            </a:p>
            <a:p>
              <a:pPr algn="ctr"/>
              <a:r>
                <a:rPr lang="en-US" sz="2667" b="1" spc="400" dirty="0">
                  <a:solidFill>
                    <a:schemeClr val="bg1"/>
                  </a:solidFill>
                  <a:latin typeface="Trebuchet MS" pitchFamily="34" charset="0"/>
                </a:rPr>
                <a:t>QUICK START</a:t>
              </a:r>
            </a:p>
            <a:p>
              <a:pPr algn="ctr"/>
              <a:endParaRPr lang="en-US" sz="2133" b="1" baseline="0" dirty="0">
                <a:solidFill>
                  <a:schemeClr val="bg1"/>
                </a:solidFill>
                <a:latin typeface="Trebuchet MS" pitchFamily="34" charset="0"/>
              </a:endParaRPr>
            </a:p>
            <a:p>
              <a:pPr algn="ctr"/>
              <a:r>
                <a:rPr lang="en-US" sz="2133" b="1" baseline="0" dirty="0">
                  <a:solidFill>
                    <a:srgbClr val="FFC000"/>
                  </a:solidFill>
                  <a:latin typeface="Trebuchet MS" pitchFamily="34" charset="0"/>
                </a:rPr>
                <a:t>Zoom in and out</a:t>
              </a:r>
            </a:p>
            <a:p>
              <a:pPr marL="1261596" indent="-1261596" algn="l" defTabSz="567295"/>
              <a:r>
                <a:rPr lang="en-US" sz="1600" b="0" baseline="0" dirty="0">
                  <a:solidFill>
                    <a:schemeClr val="bg1"/>
                  </a:solidFill>
                  <a:latin typeface="Trebuchet MS" pitchFamily="34" charset="0"/>
                </a:rPr>
                <a:t>	</a:t>
              </a:r>
              <a:r>
                <a:rPr lang="en-US" sz="1600" b="0" baseline="0" dirty="0">
                  <a:solidFill>
                    <a:schemeClr val="bg1">
                      <a:lumMod val="75000"/>
                    </a:schemeClr>
                  </a:solidFill>
                  <a:latin typeface="Trebuchet MS" pitchFamily="34" charset="0"/>
                </a:rPr>
                <a:t>As you work on your poster zoom in and out to the level that is more comfortable to you. </a:t>
              </a:r>
            </a:p>
            <a:p>
              <a:pPr marL="1261596" indent="-1261596" algn="l" defTabSz="567295"/>
              <a:r>
                <a:rPr lang="en-US" sz="1600" b="1" baseline="0" dirty="0">
                  <a:solidFill>
                    <a:schemeClr val="bg1">
                      <a:lumMod val="75000"/>
                    </a:schemeClr>
                  </a:solidFill>
                  <a:latin typeface="Trebuchet MS" pitchFamily="34" charset="0"/>
                </a:rPr>
                <a:t>	</a:t>
              </a:r>
              <a:r>
                <a:rPr lang="en-US" sz="1600" b="0" baseline="0" dirty="0">
                  <a:solidFill>
                    <a:schemeClr val="bg1">
                      <a:lumMod val="75000"/>
                    </a:schemeClr>
                  </a:solidFill>
                  <a:latin typeface="Trebuchet MS" pitchFamily="34" charset="0"/>
                </a:rPr>
                <a:t>Go to VIEW &gt; ZOOM.</a:t>
              </a:r>
            </a:p>
            <a:p>
              <a:pPr algn="l"/>
              <a:endParaRPr lang="en-US" sz="1867" b="0" baseline="0" dirty="0">
                <a:solidFill>
                  <a:schemeClr val="bg1"/>
                </a:solidFill>
                <a:latin typeface="Trebuchet MS" pitchFamily="34" charset="0"/>
              </a:endParaRPr>
            </a:p>
            <a:p>
              <a:pPr algn="ctr"/>
              <a:r>
                <a:rPr lang="en-US" sz="2133" b="1" baseline="0" dirty="0">
                  <a:solidFill>
                    <a:srgbClr val="FFC000"/>
                  </a:solidFill>
                  <a:latin typeface="Trebuchet MS" pitchFamily="34" charset="0"/>
                </a:rPr>
                <a:t>Title, Authors, and Affiliations</a:t>
              </a:r>
            </a:p>
            <a:p>
              <a:pPr algn="l"/>
              <a:r>
                <a:rPr lang="en-US" sz="16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6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1600" b="0" spc="0" baseline="0" dirty="0">
                <a:solidFill>
                  <a:schemeClr val="bg1">
                    <a:lumMod val="75000"/>
                  </a:schemeClr>
                </a:solidFill>
                <a:latin typeface="Trebuchet MS" pitchFamily="34" charset="0"/>
              </a:endParaRPr>
            </a:p>
            <a:p>
              <a:pPr algn="l"/>
              <a:r>
                <a:rPr lang="en-US" sz="1600" b="1" spc="200" baseline="0" dirty="0">
                  <a:solidFill>
                    <a:srgbClr val="FFC000"/>
                  </a:solidFill>
                  <a:latin typeface="Trebuchet MS" pitchFamily="34" charset="0"/>
                </a:rPr>
                <a:t>TIP</a:t>
              </a:r>
              <a:r>
                <a:rPr lang="en-US" sz="1600" b="1" baseline="0" dirty="0">
                  <a:solidFill>
                    <a:srgbClr val="FFC000"/>
                  </a:solidFill>
                  <a:latin typeface="Trebuchet MS" pitchFamily="34" charset="0"/>
                </a:rPr>
                <a:t>: </a:t>
              </a:r>
              <a:r>
                <a:rPr lang="en-US" sz="1600" b="0" baseline="0" dirty="0">
                  <a:solidFill>
                    <a:schemeClr val="bg1">
                      <a:lumMod val="75000"/>
                    </a:schemeClr>
                  </a:solidFill>
                  <a:latin typeface="Trebuchet MS" pitchFamily="34" charset="0"/>
                </a:rPr>
                <a:t>The font size of your title should be bigger than your name(s) and institution name(s).</a:t>
              </a:r>
            </a:p>
            <a:p>
              <a:pPr algn="l"/>
              <a:br>
                <a:rPr lang="en-US" sz="1867" b="1" baseline="0" dirty="0">
                  <a:solidFill>
                    <a:schemeClr val="bg1"/>
                  </a:solidFill>
                  <a:latin typeface="Trebuchet MS" pitchFamily="34" charset="0"/>
                </a:rPr>
              </a:br>
              <a:endParaRPr lang="en-US" sz="1867" b="1" dirty="0">
                <a:solidFill>
                  <a:schemeClr val="bg1"/>
                </a:solidFill>
                <a:latin typeface="Trebuchet MS" pitchFamily="34" charset="0"/>
              </a:endParaRPr>
            </a:p>
            <a:p>
              <a:pPr algn="ctr"/>
              <a:endParaRPr lang="en-US" sz="1867" b="1" dirty="0">
                <a:solidFill>
                  <a:srgbClr val="FFC000"/>
                </a:solidFill>
                <a:latin typeface="Trebuchet MS" pitchFamily="34" charset="0"/>
              </a:endParaRPr>
            </a:p>
            <a:p>
              <a:pPr algn="ctr"/>
              <a:endParaRPr lang="en-US" sz="1867" b="1" dirty="0">
                <a:solidFill>
                  <a:srgbClr val="FFC000"/>
                </a:solidFill>
                <a:latin typeface="Trebuchet MS" pitchFamily="34" charset="0"/>
              </a:endParaRPr>
            </a:p>
            <a:p>
              <a:pPr algn="ctr"/>
              <a:r>
                <a:rPr lang="en-US" sz="2133" b="1" dirty="0">
                  <a:solidFill>
                    <a:srgbClr val="FFC000"/>
                  </a:solidFill>
                  <a:latin typeface="Trebuchet MS" pitchFamily="34" charset="0"/>
                </a:rPr>
                <a:t>Adding Logos</a:t>
              </a:r>
              <a:r>
                <a:rPr lang="en-US" sz="2133" b="1" baseline="0" dirty="0">
                  <a:solidFill>
                    <a:srgbClr val="FFC000"/>
                  </a:solidFill>
                  <a:latin typeface="Trebuchet MS" pitchFamily="34" charset="0"/>
                </a:rPr>
                <a:t> / Seals</a:t>
              </a:r>
            </a:p>
            <a:p>
              <a:pPr algn="l"/>
              <a:r>
                <a:rPr lang="en-US" sz="16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600" b="0" spc="200" baseline="0" dirty="0">
                <a:solidFill>
                  <a:schemeClr val="bg1">
                    <a:lumMod val="75000"/>
                  </a:schemeClr>
                </a:solidFill>
                <a:latin typeface="Trebuchet MS" pitchFamily="34" charset="0"/>
              </a:endParaRPr>
            </a:p>
            <a:p>
              <a:pPr algn="l"/>
              <a:r>
                <a:rPr lang="en-US" sz="1600" b="1" spc="200" baseline="0" dirty="0">
                  <a:solidFill>
                    <a:srgbClr val="FFC000"/>
                  </a:solidFill>
                  <a:latin typeface="Trebuchet MS" pitchFamily="34" charset="0"/>
                </a:rPr>
                <a:t>TIP:</a:t>
              </a:r>
              <a:r>
                <a:rPr lang="en-US" sz="1600" b="1" spc="0" baseline="0" dirty="0">
                  <a:solidFill>
                    <a:srgbClr val="FFC000"/>
                  </a:solidFill>
                  <a:latin typeface="Trebuchet MS" pitchFamily="34" charset="0"/>
                </a:rPr>
                <a:t> </a:t>
              </a:r>
              <a:r>
                <a:rPr lang="en-US" sz="1600" b="0" baseline="0" dirty="0">
                  <a:solidFill>
                    <a:schemeClr val="bg1">
                      <a:lumMod val="75000"/>
                    </a:schemeClr>
                  </a:solidFill>
                  <a:latin typeface="Trebuchet MS" pitchFamily="34" charset="0"/>
                </a:rPr>
                <a:t>See if your school’s logo is available on our free poster templates page.</a:t>
              </a:r>
            </a:p>
            <a:p>
              <a:pPr algn="l"/>
              <a:endParaRPr lang="en-US" sz="1600" b="0" baseline="0" dirty="0">
                <a:latin typeface="Trebuchet MS" pitchFamily="34" charset="0"/>
              </a:endParaRPr>
            </a:p>
            <a:p>
              <a:pPr algn="ctr"/>
              <a:r>
                <a:rPr lang="en-US" sz="2133" b="1" baseline="0" dirty="0">
                  <a:solidFill>
                    <a:srgbClr val="FFC000"/>
                  </a:solidFill>
                  <a:latin typeface="Trebuchet MS" pitchFamily="34" charset="0"/>
                </a:rPr>
                <a:t>Photographs / Graphics</a:t>
              </a:r>
            </a:p>
            <a:p>
              <a:pPr algn="l" defTabSz="651966"/>
              <a:r>
                <a:rPr lang="en-US" sz="16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600" b="0" spc="0" baseline="0" dirty="0">
                  <a:solidFill>
                    <a:schemeClr val="bg1">
                      <a:lumMod val="75000"/>
                    </a:schemeClr>
                  </a:solidFill>
                  <a:latin typeface="Trebuchet MS" pitchFamily="34" charset="0"/>
                </a:rPr>
                <a:t>disproportionally.</a:t>
              </a:r>
            </a:p>
            <a:p>
              <a:pPr algn="l" defTabSz="651966"/>
              <a:endParaRPr lang="en-US" sz="1600" b="0" baseline="0" dirty="0">
                <a:latin typeface="Trebuchet MS" pitchFamily="34" charset="0"/>
              </a:endParaRPr>
            </a:p>
            <a:p>
              <a:pPr algn="ctr"/>
              <a:endParaRPr lang="en-US" sz="1867" b="1" baseline="0" dirty="0">
                <a:solidFill>
                  <a:srgbClr val="FFC000"/>
                </a:solidFill>
                <a:latin typeface="Trebuchet MS" pitchFamily="34" charset="0"/>
              </a:endParaRPr>
            </a:p>
            <a:p>
              <a:pPr algn="ctr"/>
              <a:endParaRPr lang="en-US" sz="1867" b="1" baseline="0" dirty="0">
                <a:solidFill>
                  <a:srgbClr val="FFC000"/>
                </a:solidFill>
                <a:latin typeface="Trebuchet MS" pitchFamily="34" charset="0"/>
              </a:endParaRPr>
            </a:p>
            <a:p>
              <a:pPr algn="ctr"/>
              <a:endParaRPr lang="en-US" sz="1867" b="1" baseline="0" dirty="0">
                <a:solidFill>
                  <a:srgbClr val="FFC000"/>
                </a:solidFill>
                <a:latin typeface="Trebuchet MS" pitchFamily="34" charset="0"/>
              </a:endParaRPr>
            </a:p>
            <a:p>
              <a:pPr algn="ctr"/>
              <a:endParaRPr lang="en-US" sz="1867" b="1" baseline="0" dirty="0">
                <a:solidFill>
                  <a:srgbClr val="FFC000"/>
                </a:solidFill>
                <a:latin typeface="Trebuchet MS" pitchFamily="34" charset="0"/>
              </a:endParaRPr>
            </a:p>
            <a:p>
              <a:pPr algn="ctr"/>
              <a:endParaRPr lang="en-US" sz="1867" b="1" baseline="0" dirty="0">
                <a:solidFill>
                  <a:srgbClr val="FFC000"/>
                </a:solidFill>
                <a:latin typeface="Trebuchet MS" pitchFamily="34" charset="0"/>
              </a:endParaRPr>
            </a:p>
            <a:p>
              <a:pPr algn="ctr"/>
              <a:endParaRPr lang="en-US" sz="1867" b="1" baseline="0" dirty="0">
                <a:solidFill>
                  <a:srgbClr val="FFC000"/>
                </a:solidFill>
                <a:latin typeface="Trebuchet MS" pitchFamily="34" charset="0"/>
              </a:endParaRPr>
            </a:p>
            <a:p>
              <a:pPr algn="ctr"/>
              <a:r>
                <a:rPr lang="en-US" sz="2133" b="1" baseline="0" dirty="0">
                  <a:solidFill>
                    <a:srgbClr val="FFC000"/>
                  </a:solidFill>
                  <a:latin typeface="Trebuchet MS" pitchFamily="34" charset="0"/>
                </a:rPr>
                <a:t>Image Quality Check</a:t>
              </a:r>
            </a:p>
            <a:p>
              <a:pPr lvl="0" algn="l" defTabSz="651966"/>
              <a:r>
                <a:rPr lang="en-US" sz="1600" b="0" baseline="0" dirty="0">
                  <a:solidFill>
                    <a:schemeClr val="bg1">
                      <a:lumMod val="75000"/>
                    </a:schemeClr>
                  </a:solidFill>
                  <a:latin typeface="Trebuchet MS" pitchFamily="34" charset="0"/>
                </a:rPr>
                <a:t>Zoom in and look at your images at 100% magnification. If they look good they will print well. </a:t>
              </a:r>
              <a:endParaRPr lang="en-US" sz="1867" b="0" dirty="0">
                <a:latin typeface="Trebuchet MS" pitchFamily="34" charset="0"/>
              </a:endParaRPr>
            </a:p>
          </p:txBody>
        </p:sp>
        <p:cxnSp>
          <p:nvCxnSpPr>
            <p:cNvPr id="56" name="Straight Connector 55"/>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7" name="Picture 56"/>
            <p:cNvPicPr>
              <a:picLocks noChangeAspect="1"/>
            </p:cNvPicPr>
            <p:nvPr userDrawn="1"/>
          </p:nvPicPr>
          <p:blipFill>
            <a:blip r:embed="rId10"/>
            <a:stretch>
              <a:fillRect/>
            </a:stretch>
          </p:blipFill>
          <p:spPr>
            <a:xfrm>
              <a:off x="-10740740" y="10261718"/>
              <a:ext cx="1597666" cy="1201935"/>
            </a:xfrm>
            <a:prstGeom prst="rect">
              <a:avLst/>
            </a:prstGeom>
          </p:spPr>
        </p:pic>
        <p:pic>
          <p:nvPicPr>
            <p:cNvPr id="58" name="Picture 57"/>
            <p:cNvPicPr>
              <a:picLocks noChangeAspect="1"/>
            </p:cNvPicPr>
            <p:nvPr userDrawn="1"/>
          </p:nvPicPr>
          <p:blipFill>
            <a:blip r:embed="rId11"/>
            <a:stretch>
              <a:fillRect/>
            </a:stretch>
          </p:blipFill>
          <p:spPr>
            <a:xfrm>
              <a:off x="-10732765" y="15696927"/>
              <a:ext cx="9986808" cy="1053596"/>
            </a:xfrm>
            <a:prstGeom prst="rect">
              <a:avLst/>
            </a:prstGeom>
          </p:spPr>
        </p:pic>
        <p:grpSp>
          <p:nvGrpSpPr>
            <p:cNvPr id="59" name="Group 58"/>
            <p:cNvGrpSpPr/>
            <p:nvPr userDrawn="1"/>
          </p:nvGrpSpPr>
          <p:grpSpPr>
            <a:xfrm>
              <a:off x="-9744993" y="23540950"/>
              <a:ext cx="7531182" cy="2597684"/>
              <a:chOff x="-4470427" y="11016658"/>
              <a:chExt cx="3470785" cy="1193487"/>
            </a:xfrm>
          </p:grpSpPr>
          <p:grpSp>
            <p:nvGrpSpPr>
              <p:cNvPr id="65" name="Group 64"/>
              <p:cNvGrpSpPr/>
              <p:nvPr userDrawn="1"/>
            </p:nvGrpSpPr>
            <p:grpSpPr>
              <a:xfrm>
                <a:off x="-2783495" y="11060889"/>
                <a:ext cx="624431" cy="936001"/>
                <a:chOff x="-3958697" y="11117435"/>
                <a:chExt cx="779338" cy="1341283"/>
              </a:xfrm>
            </p:grpSpPr>
            <p:pic>
              <p:nvPicPr>
                <p:cNvPr id="71" name="Picture 70"/>
                <p:cNvPicPr>
                  <a:picLocks noChangeAspect="1"/>
                </p:cNvPicPr>
                <p:nvPr userDrawn="1"/>
              </p:nvPicPr>
              <p:blipFill>
                <a:blip r:embed="rId12"/>
                <a:stretch>
                  <a:fillRect/>
                </a:stretch>
              </p:blipFill>
              <p:spPr>
                <a:xfrm>
                  <a:off x="-3948160" y="11117435"/>
                  <a:ext cx="768801" cy="1090857"/>
                </a:xfrm>
                <a:prstGeom prst="rect">
                  <a:avLst/>
                </a:prstGeom>
              </p:spPr>
            </p:pic>
            <p:sp>
              <p:nvSpPr>
                <p:cNvPr id="72" name="TextBox 71"/>
                <p:cNvSpPr txBox="1"/>
                <p:nvPr userDrawn="1"/>
              </p:nvSpPr>
              <p:spPr>
                <a:xfrm>
                  <a:off x="-3958697" y="12114178"/>
                  <a:ext cx="779337" cy="344540"/>
                </a:xfrm>
                <a:prstGeom prst="rect">
                  <a:avLst/>
                </a:prstGeom>
                <a:solidFill>
                  <a:schemeClr val="accent1"/>
                </a:solidFill>
                <a:ln>
                  <a:noFill/>
                </a:ln>
              </p:spPr>
              <p:txBody>
                <a:bodyPr wrap="square" lIns="91440" tIns="91440" rIns="91440" bIns="91440" rtlCol="0">
                  <a:spAutoFit/>
                </a:bodyPr>
                <a:lstStyle/>
                <a:p>
                  <a:pPr algn="ctr"/>
                  <a:r>
                    <a:rPr lang="en-US" sz="1067" b="1" dirty="0">
                      <a:solidFill>
                        <a:schemeClr val="tx1"/>
                      </a:solidFill>
                    </a:rPr>
                    <a:t>ORIGINAL</a:t>
                  </a:r>
                </a:p>
              </p:txBody>
            </p:sp>
          </p:grpSp>
          <p:grpSp>
            <p:nvGrpSpPr>
              <p:cNvPr id="66" name="Group 65"/>
              <p:cNvGrpSpPr/>
              <p:nvPr userDrawn="1"/>
            </p:nvGrpSpPr>
            <p:grpSpPr>
              <a:xfrm>
                <a:off x="-2033159" y="11060890"/>
                <a:ext cx="1033517" cy="935911"/>
                <a:chOff x="-2921738" y="11200127"/>
                <a:chExt cx="1420279" cy="1286146"/>
              </a:xfrm>
            </p:grpSpPr>
            <p:pic>
              <p:nvPicPr>
                <p:cNvPr id="69" name="Picture 68"/>
                <p:cNvPicPr>
                  <a:picLocks noChangeAspect="1"/>
                </p:cNvPicPr>
                <p:nvPr userDrawn="1"/>
              </p:nvPicPr>
              <p:blipFill>
                <a:blip r:embed="rId12"/>
                <a:stretch>
                  <a:fillRect/>
                </a:stretch>
              </p:blipFill>
              <p:spPr>
                <a:xfrm>
                  <a:off x="-2921738" y="11200127"/>
                  <a:ext cx="1420279" cy="1029694"/>
                </a:xfrm>
                <a:prstGeom prst="rect">
                  <a:avLst/>
                </a:prstGeom>
              </p:spPr>
            </p:pic>
            <p:sp>
              <p:nvSpPr>
                <p:cNvPr id="70" name="TextBox 69"/>
                <p:cNvSpPr txBox="1"/>
                <p:nvPr userDrawn="1"/>
              </p:nvSpPr>
              <p:spPr>
                <a:xfrm>
                  <a:off x="-2918991" y="12175418"/>
                  <a:ext cx="1417532" cy="310855"/>
                </a:xfrm>
                <a:prstGeom prst="rect">
                  <a:avLst/>
                </a:prstGeom>
                <a:solidFill>
                  <a:srgbClr val="FF0000"/>
                </a:solidFill>
              </p:spPr>
              <p:txBody>
                <a:bodyPr wrap="square" lIns="457200" tIns="91440" rIns="457200" bIns="91440" rtlCol="0">
                  <a:spAutoFit/>
                </a:bodyPr>
                <a:lstStyle/>
                <a:p>
                  <a:pPr algn="ctr"/>
                  <a:r>
                    <a:rPr lang="en-US" sz="933" b="1" dirty="0">
                      <a:solidFill>
                        <a:schemeClr val="bg1"/>
                      </a:solidFill>
                    </a:rPr>
                    <a:t>DISTORTED</a:t>
                  </a:r>
                  <a:endParaRPr lang="en-US" sz="467" b="1" dirty="0">
                    <a:solidFill>
                      <a:schemeClr val="bg1"/>
                    </a:solidFill>
                  </a:endParaRPr>
                </a:p>
              </p:txBody>
            </p:sp>
          </p:grpSp>
          <p:pic>
            <p:nvPicPr>
              <p:cNvPr id="67" name="Picture 66"/>
              <p:cNvPicPr>
                <a:picLocks noChangeAspect="1"/>
              </p:cNvPicPr>
              <p:nvPr userDrawn="1"/>
            </p:nvPicPr>
            <p:blipFill>
              <a:blip r:embed="rId13"/>
              <a:stretch>
                <a:fillRect/>
              </a:stretch>
            </p:blipFill>
            <p:spPr>
              <a:xfrm>
                <a:off x="-4470427" y="11016658"/>
                <a:ext cx="1098742" cy="847761"/>
              </a:xfrm>
              <a:prstGeom prst="rect">
                <a:avLst/>
              </a:prstGeom>
            </p:spPr>
          </p:pic>
          <p:sp>
            <p:nvSpPr>
              <p:cNvPr id="68" name="TextBox 67"/>
              <p:cNvSpPr txBox="1"/>
              <p:nvPr userDrawn="1"/>
            </p:nvSpPr>
            <p:spPr>
              <a:xfrm>
                <a:off x="-4440600" y="11665645"/>
                <a:ext cx="1035685" cy="544500"/>
              </a:xfrm>
              <a:prstGeom prst="rect">
                <a:avLst/>
              </a:prstGeom>
              <a:noFill/>
            </p:spPr>
            <p:txBody>
              <a:bodyPr wrap="square" lIns="457200" tIns="457200" rIns="457200" bIns="0" rtlCol="0">
                <a:spAutoFit/>
              </a:bodyPr>
              <a:lstStyle/>
              <a:p>
                <a:pPr algn="ctr"/>
                <a:r>
                  <a:rPr lang="en-US" sz="1067" dirty="0">
                    <a:solidFill>
                      <a:schemeClr val="bg1"/>
                    </a:solidFill>
                  </a:rPr>
                  <a:t>Corner</a:t>
                </a:r>
                <a:r>
                  <a:rPr lang="en-US" sz="1067" baseline="0" dirty="0">
                    <a:solidFill>
                      <a:schemeClr val="bg1"/>
                    </a:solidFill>
                  </a:rPr>
                  <a:t> handles</a:t>
                </a:r>
                <a:endParaRPr lang="en-US" sz="1067" dirty="0">
                  <a:solidFill>
                    <a:schemeClr val="bg1"/>
                  </a:solidFill>
                </a:endParaRPr>
              </a:p>
            </p:txBody>
          </p:sp>
        </p:grpSp>
        <p:grpSp>
          <p:nvGrpSpPr>
            <p:cNvPr id="60" name="Group 59"/>
            <p:cNvGrpSpPr/>
            <p:nvPr userDrawn="1"/>
          </p:nvGrpSpPr>
          <p:grpSpPr>
            <a:xfrm>
              <a:off x="-10400545" y="27751410"/>
              <a:ext cx="9326518" cy="2453251"/>
              <a:chOff x="-4755804" y="12734136"/>
              <a:chExt cx="4298175" cy="1127128"/>
            </a:xfrm>
          </p:grpSpPr>
          <p:graphicFrame>
            <p:nvGraphicFramePr>
              <p:cNvPr id="61" name="Object 60"/>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name="Image" r:id="rId14" imgW="1828440" imgH="1117440" progId="Photoshop.Image.13">
                      <p:embed/>
                    </p:oleObj>
                  </mc:Choice>
                  <mc:Fallback>
                    <p:oleObj name="Image" r:id="rId14" imgW="1828440" imgH="1117440" progId="Photoshop.Image.13">
                      <p:embed/>
                      <p:pic>
                        <p:nvPicPr>
                          <p:cNvPr id="0" name=""/>
                          <p:cNvPicPr/>
                          <p:nvPr/>
                        </p:nvPicPr>
                        <p:blipFill>
                          <a:blip r:embed="rId15"/>
                          <a:stretch>
                            <a:fillRect/>
                          </a:stretch>
                        </p:blipFill>
                        <p:spPr>
                          <a:xfrm>
                            <a:off x="-4533347" y="12734142"/>
                            <a:ext cx="1828800" cy="1117600"/>
                          </a:xfrm>
                          <a:prstGeom prst="rect">
                            <a:avLst/>
                          </a:prstGeom>
                        </p:spPr>
                      </p:pic>
                    </p:oleObj>
                  </mc:Fallback>
                </mc:AlternateContent>
              </a:graphicData>
            </a:graphic>
          </p:graphicFrame>
          <p:graphicFrame>
            <p:nvGraphicFramePr>
              <p:cNvPr id="62" name="Object 61"/>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name="Image" r:id="rId16" imgW="1828440" imgH="1117440" progId="Photoshop.Image.13">
                      <p:embed/>
                    </p:oleObj>
                  </mc:Choice>
                  <mc:Fallback>
                    <p:oleObj name="Image" r:id="rId16" imgW="1828440" imgH="1117440" progId="Photoshop.Image.13">
                      <p:embed/>
                      <p:pic>
                        <p:nvPicPr>
                          <p:cNvPr id="0" name=""/>
                          <p:cNvPicPr/>
                          <p:nvPr/>
                        </p:nvPicPr>
                        <p:blipFill>
                          <a:blip r:embed="rId17"/>
                          <a:stretch>
                            <a:fillRect/>
                          </a:stretch>
                        </p:blipFill>
                        <p:spPr>
                          <a:xfrm>
                            <a:off x="-2456641" y="12737835"/>
                            <a:ext cx="1828800" cy="1117600"/>
                          </a:xfrm>
                          <a:prstGeom prst="rect">
                            <a:avLst/>
                          </a:prstGeom>
                        </p:spPr>
                      </p:pic>
                    </p:oleObj>
                  </mc:Fallback>
                </mc:AlternateContent>
              </a:graphicData>
            </a:graphic>
          </p:graphicFrame>
          <p:sp>
            <p:nvSpPr>
              <p:cNvPr id="63" name="TextBox 62"/>
              <p:cNvSpPr txBox="1"/>
              <p:nvPr userDrawn="1"/>
            </p:nvSpPr>
            <p:spPr>
              <a:xfrm rot="16200000">
                <a:off x="-5235785" y="13214117"/>
                <a:ext cx="1117601" cy="157640"/>
              </a:xfrm>
              <a:prstGeom prst="rect">
                <a:avLst/>
              </a:prstGeom>
              <a:noFill/>
            </p:spPr>
            <p:txBody>
              <a:bodyPr wrap="square" lIns="91440" tIns="91440" rIns="91440" bIns="0" rtlCol="0">
                <a:spAutoFit/>
              </a:bodyPr>
              <a:lstStyle/>
              <a:p>
                <a:pPr algn="ctr"/>
                <a:r>
                  <a:rPr lang="en-US" sz="1067" dirty="0">
                    <a:solidFill>
                      <a:srgbClr val="92D050"/>
                    </a:solidFill>
                  </a:rPr>
                  <a:t>Good</a:t>
                </a:r>
                <a:r>
                  <a:rPr lang="en-US" sz="1067" baseline="0" dirty="0">
                    <a:solidFill>
                      <a:srgbClr val="92D050"/>
                    </a:solidFill>
                  </a:rPr>
                  <a:t> </a:t>
                </a:r>
                <a:r>
                  <a:rPr lang="en-US" sz="1067" baseline="0" dirty="0">
                    <a:solidFill>
                      <a:schemeClr val="bg1"/>
                    </a:solidFill>
                  </a:rPr>
                  <a:t>printing quality</a:t>
                </a:r>
                <a:endParaRPr lang="en-US" sz="1067" dirty="0">
                  <a:solidFill>
                    <a:schemeClr val="bg1"/>
                  </a:solidFill>
                </a:endParaRPr>
              </a:p>
            </p:txBody>
          </p:sp>
          <p:sp>
            <p:nvSpPr>
              <p:cNvPr id="64" name="TextBox 63"/>
              <p:cNvSpPr txBox="1"/>
              <p:nvPr userDrawn="1"/>
            </p:nvSpPr>
            <p:spPr>
              <a:xfrm rot="16200000">
                <a:off x="-1095250" y="13223644"/>
                <a:ext cx="1117601" cy="157640"/>
              </a:xfrm>
              <a:prstGeom prst="rect">
                <a:avLst/>
              </a:prstGeom>
              <a:noFill/>
            </p:spPr>
            <p:txBody>
              <a:bodyPr wrap="square" lIns="91440" tIns="91440" rIns="91440" bIns="0" rtlCol="0">
                <a:spAutoFit/>
              </a:bodyPr>
              <a:lstStyle/>
              <a:p>
                <a:pPr algn="ctr"/>
                <a:r>
                  <a:rPr lang="en-US" sz="1067" dirty="0">
                    <a:solidFill>
                      <a:srgbClr val="FF0000"/>
                    </a:solidFill>
                  </a:rPr>
                  <a:t>Bad </a:t>
                </a:r>
                <a:r>
                  <a:rPr lang="en-US" sz="1067" dirty="0">
                    <a:solidFill>
                      <a:schemeClr val="bg1"/>
                    </a:solidFill>
                  </a:rPr>
                  <a:t>printing quality</a:t>
                </a:r>
              </a:p>
            </p:txBody>
          </p:sp>
        </p:grpSp>
      </p:grpSp>
      <p:sp>
        <p:nvSpPr>
          <p:cNvPr id="40" name="Text Box 14"/>
          <p:cNvSpPr txBox="1">
            <a:spLocks noChangeArrowheads="1"/>
          </p:cNvSpPr>
          <p:nvPr userDrawn="1"/>
        </p:nvSpPr>
        <p:spPr bwMode="auto">
          <a:xfrm>
            <a:off x="1175479" y="21543820"/>
            <a:ext cx="1885950" cy="227560"/>
          </a:xfrm>
          <a:prstGeom prst="rect">
            <a:avLst/>
          </a:prstGeom>
          <a:noFill/>
          <a:ln w="9525">
            <a:noFill/>
            <a:miter lim="800000"/>
            <a:headEnd/>
            <a:tailEnd/>
          </a:ln>
          <a:effectLst/>
        </p:spPr>
        <p:txBody>
          <a:bodyPr lIns="60842" tIns="30415" rIns="60842" bIns="30415">
            <a:spAutoFit/>
          </a:bodyPr>
          <a:lstStyle/>
          <a:p>
            <a:pPr eaLnBrk="0" hangingPunct="0">
              <a:lnSpc>
                <a:spcPct val="65000"/>
              </a:lnSpc>
              <a:spcBef>
                <a:spcPct val="50000"/>
              </a:spcBef>
              <a:defRPr/>
            </a:pPr>
            <a:r>
              <a:rPr lang="en-US" sz="333"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733"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926080" rtl="0" eaLnBrk="1" latinLnBrk="0" hangingPunct="1">
        <a:spcBef>
          <a:spcPct val="0"/>
        </a:spcBef>
        <a:buNone/>
        <a:defRPr sz="5867" kern="1200">
          <a:solidFill>
            <a:schemeClr val="bg1"/>
          </a:solidFill>
          <a:latin typeface="Trebuchet MS" pitchFamily="34" charset="0"/>
          <a:ea typeface="+mj-ea"/>
          <a:cs typeface="+mj-cs"/>
        </a:defRPr>
      </a:lvl1pPr>
    </p:titleStyle>
    <p:bodyStyle>
      <a:lvl1pPr marL="1097280" indent="-1097280" algn="l" defTabSz="2926080" rtl="0" eaLnBrk="1" latinLnBrk="0" hangingPunct="1">
        <a:spcBef>
          <a:spcPct val="20000"/>
        </a:spcBef>
        <a:buFont typeface="Arial" pitchFamily="34" charset="0"/>
        <a:buChar char="•"/>
        <a:defRPr sz="10267" kern="1200">
          <a:solidFill>
            <a:schemeClr val="tx1"/>
          </a:solidFill>
          <a:latin typeface="+mn-lt"/>
          <a:ea typeface="+mn-ea"/>
          <a:cs typeface="+mn-cs"/>
        </a:defRPr>
      </a:lvl1pPr>
      <a:lvl2pPr marL="2377440" indent="-914400" algn="l" defTabSz="2926080" rtl="0" eaLnBrk="1" latinLnBrk="0" hangingPunct="1">
        <a:spcBef>
          <a:spcPct val="20000"/>
        </a:spcBef>
        <a:buFont typeface="Arial" pitchFamily="34" charset="0"/>
        <a:buChar char="–"/>
        <a:defRPr sz="9000" kern="1200">
          <a:solidFill>
            <a:schemeClr val="tx1"/>
          </a:solidFill>
          <a:latin typeface="+mn-lt"/>
          <a:ea typeface="+mn-ea"/>
          <a:cs typeface="+mn-cs"/>
        </a:defRPr>
      </a:lvl2pPr>
      <a:lvl3pPr marL="3657600" indent="-731521" algn="l" defTabSz="2926080" rtl="0" eaLnBrk="1" latinLnBrk="0" hangingPunct="1">
        <a:spcBef>
          <a:spcPct val="20000"/>
        </a:spcBef>
        <a:buFont typeface="Arial" pitchFamily="34" charset="0"/>
        <a:buChar char="•"/>
        <a:defRPr sz="7734" kern="1200">
          <a:solidFill>
            <a:schemeClr val="tx1"/>
          </a:solidFill>
          <a:latin typeface="+mn-lt"/>
          <a:ea typeface="+mn-ea"/>
          <a:cs typeface="+mn-cs"/>
        </a:defRPr>
      </a:lvl3pPr>
      <a:lvl4pPr marL="5120641"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4pPr>
      <a:lvl5pPr marL="6583680"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5pPr>
      <a:lvl6pPr marL="8046720"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6pPr>
      <a:lvl7pPr marL="9509759"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7pPr>
      <a:lvl8pPr marL="10972800"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8pPr>
      <a:lvl9pPr marL="12435840"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9pPr>
    </p:bodyStyle>
    <p:otherStyle>
      <a:defPPr>
        <a:defRPr lang="en-US"/>
      </a:defPPr>
      <a:lvl1pPr marL="0" algn="l" defTabSz="2926080" rtl="0" eaLnBrk="1" latinLnBrk="0" hangingPunct="1">
        <a:defRPr sz="5734" kern="1200">
          <a:solidFill>
            <a:schemeClr val="tx1"/>
          </a:solidFill>
          <a:latin typeface="+mn-lt"/>
          <a:ea typeface="+mn-ea"/>
          <a:cs typeface="+mn-cs"/>
        </a:defRPr>
      </a:lvl1pPr>
      <a:lvl2pPr marL="1463040" algn="l" defTabSz="2926080" rtl="0" eaLnBrk="1" latinLnBrk="0" hangingPunct="1">
        <a:defRPr sz="5734" kern="1200">
          <a:solidFill>
            <a:schemeClr val="tx1"/>
          </a:solidFill>
          <a:latin typeface="+mn-lt"/>
          <a:ea typeface="+mn-ea"/>
          <a:cs typeface="+mn-cs"/>
        </a:defRPr>
      </a:lvl2pPr>
      <a:lvl3pPr marL="2926080" algn="l" defTabSz="2926080" rtl="0" eaLnBrk="1" latinLnBrk="0" hangingPunct="1">
        <a:defRPr sz="5734" kern="1200">
          <a:solidFill>
            <a:schemeClr val="tx1"/>
          </a:solidFill>
          <a:latin typeface="+mn-lt"/>
          <a:ea typeface="+mn-ea"/>
          <a:cs typeface="+mn-cs"/>
        </a:defRPr>
      </a:lvl3pPr>
      <a:lvl4pPr marL="4389120" algn="l" defTabSz="2926080" rtl="0" eaLnBrk="1" latinLnBrk="0" hangingPunct="1">
        <a:defRPr sz="5734" kern="1200">
          <a:solidFill>
            <a:schemeClr val="tx1"/>
          </a:solidFill>
          <a:latin typeface="+mn-lt"/>
          <a:ea typeface="+mn-ea"/>
          <a:cs typeface="+mn-cs"/>
        </a:defRPr>
      </a:lvl4pPr>
      <a:lvl5pPr marL="5852160" algn="l" defTabSz="2926080" rtl="0" eaLnBrk="1" latinLnBrk="0" hangingPunct="1">
        <a:defRPr sz="5734" kern="1200">
          <a:solidFill>
            <a:schemeClr val="tx1"/>
          </a:solidFill>
          <a:latin typeface="+mn-lt"/>
          <a:ea typeface="+mn-ea"/>
          <a:cs typeface="+mn-cs"/>
        </a:defRPr>
      </a:lvl5pPr>
      <a:lvl6pPr marL="7315200" algn="l" defTabSz="2926080" rtl="0" eaLnBrk="1" latinLnBrk="0" hangingPunct="1">
        <a:defRPr sz="5734" kern="1200">
          <a:solidFill>
            <a:schemeClr val="tx1"/>
          </a:solidFill>
          <a:latin typeface="+mn-lt"/>
          <a:ea typeface="+mn-ea"/>
          <a:cs typeface="+mn-cs"/>
        </a:defRPr>
      </a:lvl6pPr>
      <a:lvl7pPr marL="8778241" algn="l" defTabSz="2926080" rtl="0" eaLnBrk="1" latinLnBrk="0" hangingPunct="1">
        <a:defRPr sz="5734" kern="1200">
          <a:solidFill>
            <a:schemeClr val="tx1"/>
          </a:solidFill>
          <a:latin typeface="+mn-lt"/>
          <a:ea typeface="+mn-ea"/>
          <a:cs typeface="+mn-cs"/>
        </a:defRPr>
      </a:lvl7pPr>
      <a:lvl8pPr marL="10241280" algn="l" defTabSz="2926080" rtl="0" eaLnBrk="1" latinLnBrk="0" hangingPunct="1">
        <a:defRPr sz="5734" kern="1200">
          <a:solidFill>
            <a:schemeClr val="tx1"/>
          </a:solidFill>
          <a:latin typeface="+mn-lt"/>
          <a:ea typeface="+mn-ea"/>
          <a:cs typeface="+mn-cs"/>
        </a:defRPr>
      </a:lvl8pPr>
      <a:lvl9pPr marL="11704321" algn="l" defTabSz="2926080" rtl="0" eaLnBrk="1" latinLnBrk="0" hangingPunct="1">
        <a:defRPr sz="573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2918400" cy="3200400"/>
          </a:xfrm>
          <a:prstGeom prst="rect">
            <a:avLst/>
          </a:prstGeom>
          <a:solidFill>
            <a:schemeClr val="accent5">
              <a:lumMod val="75000"/>
            </a:schemeClr>
          </a:solidFill>
          <a:ln w="9525">
            <a:solidFill>
              <a:schemeClr val="tx1"/>
            </a:solidFill>
            <a:miter lim="800000"/>
            <a:headEnd/>
            <a:tailEnd/>
          </a:ln>
          <a:effectLst/>
        </p:spPr>
        <p:txBody>
          <a:bodyPr wrap="none" lIns="60957" tIns="30478" rIns="60957" bIns="30478" anchor="ctr"/>
          <a:lstStyle/>
          <a:p>
            <a:pPr>
              <a:defRPr/>
            </a:pPr>
            <a:endParaRPr lang="en-US" sz="4095" dirty="0"/>
          </a:p>
        </p:txBody>
      </p:sp>
      <p:sp>
        <p:nvSpPr>
          <p:cNvPr id="9" name="Rectangle 9"/>
          <p:cNvSpPr>
            <a:spLocks noChangeArrowheads="1"/>
          </p:cNvSpPr>
          <p:nvPr/>
        </p:nvSpPr>
        <p:spPr bwMode="auto">
          <a:xfrm>
            <a:off x="0" y="3203575"/>
            <a:ext cx="32918400" cy="101600"/>
          </a:xfrm>
          <a:prstGeom prst="rect">
            <a:avLst/>
          </a:prstGeom>
          <a:solidFill>
            <a:schemeClr val="accent5">
              <a:lumMod val="50000"/>
            </a:schemeClr>
          </a:solidFill>
          <a:ln w="152400">
            <a:noFill/>
            <a:miter lim="800000"/>
            <a:headEnd/>
            <a:tailEnd/>
          </a:ln>
          <a:effectLst/>
        </p:spPr>
        <p:txBody>
          <a:bodyPr wrap="none" lIns="60957" tIns="30478" rIns="60957" bIns="30478" anchor="ctr"/>
          <a:lstStyle/>
          <a:p>
            <a:pPr>
              <a:defRPr/>
            </a:pPr>
            <a:endParaRPr lang="en-US" sz="4095" dirty="0"/>
          </a:p>
        </p:txBody>
      </p:sp>
      <p:sp>
        <p:nvSpPr>
          <p:cNvPr id="21" name="Rounded Rectangle 20"/>
          <p:cNvSpPr/>
          <p:nvPr userDrawn="1"/>
        </p:nvSpPr>
        <p:spPr>
          <a:xfrm>
            <a:off x="691753" y="3505200"/>
            <a:ext cx="7537847" cy="17824450"/>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sp>
        <p:nvSpPr>
          <p:cNvPr id="22" name="Rounded Rectangle 21"/>
          <p:cNvSpPr/>
          <p:nvPr userDrawn="1"/>
        </p:nvSpPr>
        <p:spPr>
          <a:xfrm>
            <a:off x="24688800" y="3505200"/>
            <a:ext cx="7537847" cy="17824450"/>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sp>
        <p:nvSpPr>
          <p:cNvPr id="23" name="Rounded Rectangle 22"/>
          <p:cNvSpPr/>
          <p:nvPr userDrawn="1"/>
        </p:nvSpPr>
        <p:spPr>
          <a:xfrm>
            <a:off x="8687396" y="3511550"/>
            <a:ext cx="15543610" cy="17824450"/>
          </a:xfrm>
          <a:prstGeom prst="roundRect">
            <a:avLst>
              <a:gd name="adj" fmla="val 2853"/>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grpSp>
        <p:nvGrpSpPr>
          <p:cNvPr id="43" name="Group 42"/>
          <p:cNvGrpSpPr/>
          <p:nvPr userDrawn="1"/>
        </p:nvGrpSpPr>
        <p:grpSpPr>
          <a:xfrm>
            <a:off x="33118380" y="-36710"/>
            <a:ext cx="8296604" cy="21982310"/>
            <a:chOff x="44157839" y="-55065"/>
            <a:chExt cx="11062139" cy="32973465"/>
          </a:xfrm>
        </p:grpSpPr>
        <p:sp>
          <p:nvSpPr>
            <p:cNvPr id="44" name="Rectangle 43"/>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2667" b="1" spc="4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2133" b="1" baseline="0" dirty="0">
                  <a:solidFill>
                    <a:srgbClr val="FFC000"/>
                  </a:solidFill>
                  <a:latin typeface="Trebuchet MS" pitchFamily="34" charset="0"/>
                </a:rPr>
                <a:t>How to change the template color theme</a:t>
              </a:r>
            </a:p>
            <a:p>
              <a:pPr marL="0" marR="0" lvl="2" indent="0" algn="l" defTabSz="76204" rtl="0" eaLnBrk="1" fontAlgn="auto" latinLnBrk="0" hangingPunct="1">
                <a:lnSpc>
                  <a:spcPct val="100000"/>
                </a:lnSpc>
                <a:spcBef>
                  <a:spcPts val="0"/>
                </a:spcBef>
                <a:spcAft>
                  <a:spcPts val="0"/>
                </a:spcAft>
                <a:buClrTx/>
                <a:buSzTx/>
                <a:buFontTx/>
                <a:buNone/>
                <a:tabLst/>
                <a:defRPr/>
              </a:pPr>
              <a:r>
                <a:rPr lang="en-US" sz="16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600" b="0" spc="0" baseline="0" dirty="0">
                  <a:solidFill>
                    <a:schemeClr val="bg1">
                      <a:lumMod val="75000"/>
                    </a:schemeClr>
                  </a:solidFill>
                  <a:latin typeface="Trebuchet MS" pitchFamily="34" charset="0"/>
                </a:rPr>
                <a:t>also create your own color theme.</a:t>
              </a:r>
            </a:p>
            <a:p>
              <a:pPr marL="0" marR="0" lvl="2" indent="0" algn="l" defTabSz="76204" rtl="0" eaLnBrk="1" fontAlgn="auto" latinLnBrk="0" hangingPunct="1">
                <a:lnSpc>
                  <a:spcPct val="100000"/>
                </a:lnSpc>
                <a:spcBef>
                  <a:spcPts val="0"/>
                </a:spcBef>
                <a:spcAft>
                  <a:spcPts val="0"/>
                </a:spcAft>
                <a:buClrTx/>
                <a:buSzTx/>
                <a:buFontTx/>
                <a:buNone/>
                <a:tabLst/>
                <a:defRPr/>
              </a:pPr>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endParaRPr lang="en-US" sz="1600" b="0" baseline="0" dirty="0">
                <a:solidFill>
                  <a:schemeClr val="bg1">
                    <a:lumMod val="75000"/>
                  </a:schemeClr>
                </a:solidFill>
                <a:latin typeface="Trebuchet MS" pitchFamily="34" charset="0"/>
              </a:endParaRPr>
            </a:p>
            <a:p>
              <a:pPr marL="0" indent="0" algn="l" defTabSz="76204"/>
              <a:r>
                <a:rPr lang="en-US" sz="16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76204"/>
              <a:endParaRPr lang="en-US" sz="1600" b="0" baseline="0" dirty="0">
                <a:solidFill>
                  <a:schemeClr val="bg1">
                    <a:lumMod val="75000"/>
                  </a:schemeClr>
                </a:solidFill>
                <a:latin typeface="Trebuchet MS" pitchFamily="34" charset="0"/>
              </a:endParaRPr>
            </a:p>
            <a:p>
              <a:pPr algn="ctr"/>
              <a:r>
                <a:rPr lang="en-US" sz="2133" b="1" baseline="0" dirty="0">
                  <a:solidFill>
                    <a:srgbClr val="FFC000"/>
                  </a:solidFill>
                  <a:latin typeface="Trebuchet MS" pitchFamily="34" charset="0"/>
                </a:rPr>
                <a:t>How to add Text</a:t>
              </a:r>
            </a:p>
            <a:p>
              <a:pPr marL="2177101" lvl="2" indent="0" algn="l" defTabSz="76204"/>
              <a:r>
                <a:rPr lang="en-US" sz="16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012278" lvl="2" indent="0" algn="l" defTabSz="76204"/>
              <a:endParaRPr lang="en-US" sz="1600" b="0" baseline="0" dirty="0">
                <a:solidFill>
                  <a:schemeClr val="bg1">
                    <a:lumMod val="75000"/>
                  </a:schemeClr>
                </a:solidFill>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lang="en-US" sz="1600" b="0" baseline="0" dirty="0">
                  <a:solidFill>
                    <a:schemeClr val="bg1">
                      <a:lumMod val="75000"/>
                    </a:schemeClr>
                  </a:solidFill>
                  <a:latin typeface="Trebuchet MS" pitchFamily="34" charset="0"/>
                </a:rPr>
                <a:t> </a:t>
              </a:r>
              <a:r>
                <a:rPr kumimoji="0" lang="en-US" sz="2133"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600" b="0" baseline="0" dirty="0">
                <a:solidFill>
                  <a:schemeClr val="bg1">
                    <a:lumMod val="75000"/>
                  </a:schemeClr>
                </a:solidFill>
                <a:latin typeface="Trebuchet MS" pitchFamily="34" charset="0"/>
              </a:endParaRPr>
            </a:p>
            <a:p>
              <a:pPr marL="1012278" lvl="2" indent="0" algn="l" defTabSz="76204"/>
              <a:endParaRPr lang="en-US" sz="1600" b="0" baseline="0" dirty="0">
                <a:solidFill>
                  <a:schemeClr val="bg1">
                    <a:lumMod val="75000"/>
                  </a:schemeClr>
                </a:solidFill>
                <a:latin typeface="Trebuchet MS" pitchFamily="34" charset="0"/>
              </a:endParaRPr>
            </a:p>
            <a:p>
              <a:pPr algn="ctr"/>
              <a:r>
                <a:rPr lang="en-US" sz="2133" b="1" baseline="0" dirty="0">
                  <a:solidFill>
                    <a:srgbClr val="FFC000"/>
                  </a:solidFill>
                  <a:latin typeface="Trebuchet MS" pitchFamily="34" charset="0"/>
                </a:rPr>
                <a:t>How to add Tables</a:t>
              </a:r>
            </a:p>
            <a:p>
              <a:pPr marL="1153641" lvl="1" indent="0" algn="l" defTabSz="76204"/>
              <a:r>
                <a:rPr lang="en-US" sz="1600" b="0" baseline="0" dirty="0">
                  <a:solidFill>
                    <a:schemeClr val="bg1">
                      <a:lumMod val="75000"/>
                    </a:schemeClr>
                  </a:solidFill>
                  <a:latin typeface="Trebuchet MS" pitchFamily="34" charset="0"/>
                </a:rPr>
                <a:t>To add a table from scratch go to the INSERT menu and </a:t>
              </a:r>
              <a:br>
                <a:rPr lang="en-US" sz="1600" b="0" baseline="0" dirty="0">
                  <a:solidFill>
                    <a:schemeClr val="bg1">
                      <a:lumMod val="75000"/>
                    </a:schemeClr>
                  </a:solidFill>
                  <a:latin typeface="Trebuchet MS" pitchFamily="34" charset="0"/>
                </a:rPr>
              </a:br>
              <a:r>
                <a:rPr lang="en-US" sz="1600" b="0" baseline="0" dirty="0">
                  <a:solidFill>
                    <a:schemeClr val="bg1">
                      <a:lumMod val="75000"/>
                    </a:schemeClr>
                  </a:solidFill>
                  <a:latin typeface="Trebuchet MS" pitchFamily="34" charset="0"/>
                </a:rPr>
                <a:t>click on TABLE. A drop-down box will help you select rows and columns. </a:t>
              </a:r>
            </a:p>
            <a:p>
              <a:pPr marL="0" lvl="0" indent="0" algn="l" defTabSz="76204"/>
              <a:r>
                <a:rPr lang="en-US" sz="16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76204"/>
              <a:endParaRPr lang="en-US" sz="1600" b="0" baseline="0" dirty="0">
                <a:solidFill>
                  <a:schemeClr val="bg1">
                    <a:lumMod val="75000"/>
                  </a:schemeClr>
                </a:solidFill>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kumimoji="0" lang="en-US" sz="2133"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76204"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kumimoji="0" lang="en-US" sz="2133"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012278" rtl="0" eaLnBrk="1" fontAlgn="auto" latinLnBrk="0" hangingPunct="1">
                <a:lnSpc>
                  <a:spcPct val="100000"/>
                </a:lnSpc>
                <a:spcBef>
                  <a:spcPts val="0"/>
                </a:spcBef>
                <a:spcAft>
                  <a:spcPts val="0"/>
                </a:spcAft>
                <a:buClrTx/>
                <a:buSzTx/>
                <a:buFontTx/>
                <a:buNone/>
                <a:tabLst/>
                <a:defRPr/>
              </a:pPr>
              <a:endParaRPr kumimoji="0" lang="en-US" sz="2133"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kumimoji="0" lang="en-US" sz="2133"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76204"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kumimoji="0" lang="en-US" sz="2133"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76204" rtl="0" eaLnBrk="1" fontAlgn="auto" latinLnBrk="0" hangingPunct="1">
                <a:lnSpc>
                  <a:spcPct val="100000"/>
                </a:lnSpc>
                <a:spcBef>
                  <a:spcPts val="0"/>
                </a:spcBef>
                <a:spcAft>
                  <a:spcPts val="0"/>
                </a:spcAft>
                <a:buClrTx/>
                <a:buSzTx/>
                <a:buFontTx/>
                <a:buNone/>
                <a:tabLst/>
                <a:defRPr/>
              </a:pPr>
              <a:endParaRPr lang="en-US" sz="1600" b="0" baseline="0" dirty="0">
                <a:solidFill>
                  <a:schemeClr val="bg1">
                    <a:lumMod val="75000"/>
                  </a:schemeClr>
                </a:solidFill>
                <a:latin typeface="Trebuchet MS" pitchFamily="34" charset="0"/>
              </a:endParaRPr>
            </a:p>
            <a:p>
              <a:pPr marL="0" marR="0" lvl="0" indent="0" algn="ctr" defTabSz="1012278" rtl="0" eaLnBrk="1" fontAlgn="auto" latinLnBrk="0" hangingPunct="1">
                <a:lnSpc>
                  <a:spcPct val="100000"/>
                </a:lnSpc>
                <a:spcBef>
                  <a:spcPts val="0"/>
                </a:spcBef>
                <a:spcAft>
                  <a:spcPts val="0"/>
                </a:spcAft>
                <a:buClrTx/>
                <a:buSzTx/>
                <a:buFontTx/>
                <a:buNone/>
                <a:tabLst/>
                <a:defRPr/>
              </a:pPr>
              <a:r>
                <a:rPr kumimoji="0" lang="en-US" sz="2133"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7620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76204"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45" name="Object 44"/>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name="Image" r:id="rId3" imgW="4571280" imgH="1688760" progId="Photoshop.Image.13">
                    <p:embed/>
                  </p:oleObj>
                </mc:Choice>
                <mc:Fallback>
                  <p:oleObj name="Image" r:id="rId3" imgW="4571280" imgH="1688760" progId="Photoshop.Image.13">
                    <p:embed/>
                    <p:pic>
                      <p:nvPicPr>
                        <p:cNvPr id="0" name=""/>
                        <p:cNvPicPr/>
                        <p:nvPr/>
                      </p:nvPicPr>
                      <p:blipFill>
                        <a:blip r:embed="rId4"/>
                        <a:stretch>
                          <a:fillRect/>
                        </a:stretch>
                      </p:blipFill>
                      <p:spPr>
                        <a:xfrm>
                          <a:off x="46915679" y="3349444"/>
                          <a:ext cx="5586150" cy="2063772"/>
                        </a:xfrm>
                        <a:prstGeom prst="rect">
                          <a:avLst/>
                        </a:prstGeom>
                      </p:spPr>
                    </p:pic>
                  </p:oleObj>
                </mc:Fallback>
              </mc:AlternateContent>
            </a:graphicData>
          </a:graphic>
        </p:graphicFrame>
        <p:pic>
          <p:nvPicPr>
            <p:cNvPr id="46" name="Picture 45"/>
            <p:cNvPicPr>
              <a:picLocks noChangeAspect="1"/>
            </p:cNvPicPr>
            <p:nvPr userDrawn="1"/>
          </p:nvPicPr>
          <p:blipFill>
            <a:blip r:embed="rId5"/>
            <a:stretch>
              <a:fillRect/>
            </a:stretch>
          </p:blipFill>
          <p:spPr>
            <a:xfrm>
              <a:off x="44621819" y="7740040"/>
              <a:ext cx="2969584" cy="1370577"/>
            </a:xfrm>
            <a:prstGeom prst="rect">
              <a:avLst/>
            </a:prstGeom>
            <a:ln>
              <a:noFill/>
            </a:ln>
          </p:spPr>
        </p:pic>
        <p:graphicFrame>
          <p:nvGraphicFramePr>
            <p:cNvPr id="47" name="Object 46"/>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name="Image" r:id="rId6" imgW="1574280" imgH="1053720" progId="Photoshop.Image.13">
                    <p:embed/>
                  </p:oleObj>
                </mc:Choice>
                <mc:Fallback>
                  <p:oleObj name="Image" r:id="rId6" imgW="1574280" imgH="1053720" progId="Photoshop.Image.13">
                    <p:embed/>
                    <p:pic>
                      <p:nvPicPr>
                        <p:cNvPr id="0" name=""/>
                        <p:cNvPicPr/>
                        <p:nvPr/>
                      </p:nvPicPr>
                      <p:blipFill>
                        <a:blip r:embed="rId7"/>
                        <a:stretch>
                          <a:fillRect/>
                        </a:stretch>
                      </p:blipFill>
                      <p:spPr>
                        <a:xfrm>
                          <a:off x="44629619" y="12347263"/>
                          <a:ext cx="1482266" cy="992162"/>
                        </a:xfrm>
                        <a:prstGeom prst="rect">
                          <a:avLst/>
                        </a:prstGeom>
                      </p:spPr>
                    </p:pic>
                  </p:oleObj>
                </mc:Fallback>
              </mc:AlternateContent>
            </a:graphicData>
          </a:graphic>
        </p:graphicFrame>
        <p:grpSp>
          <p:nvGrpSpPr>
            <p:cNvPr id="48" name="Group 47"/>
            <p:cNvGrpSpPr/>
            <p:nvPr userDrawn="1"/>
          </p:nvGrpSpPr>
          <p:grpSpPr>
            <a:xfrm>
              <a:off x="44487207" y="29414560"/>
              <a:ext cx="10354213" cy="1265612"/>
              <a:chOff x="44200453" y="28362386"/>
              <a:chExt cx="9771399" cy="1090622"/>
            </a:xfrm>
          </p:grpSpPr>
          <p:sp>
            <p:nvSpPr>
              <p:cNvPr id="50" name="Rounded Rectangle 49"/>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pic>
            <p:nvPicPr>
              <p:cNvPr id="51" name="Picture 7" descr="http://t2.gstatic.com/images?q=tbn:ANd9GcR4APHC6TT9w54M2zn_pvCiBxUNcspYPoVxirLRphBoJabfSvu7zw">
                <a:hlinkClick r:id="rId8"/>
              </p:cNvPr>
              <p:cNvPicPr>
                <a:picLocks noChangeAspect="1" noChangeArrowheads="1"/>
              </p:cNvPicPr>
              <p:nvPr userDrawn="1"/>
            </p:nvPicPr>
            <p:blipFill>
              <a:blip r:embed="rId9" cstate="print"/>
              <a:srcRect/>
              <a:stretch>
                <a:fillRect/>
              </a:stretch>
            </p:blipFill>
            <p:spPr bwMode="auto">
              <a:xfrm>
                <a:off x="44326393" y="28460718"/>
                <a:ext cx="914401" cy="914399"/>
              </a:xfrm>
              <a:prstGeom prst="rect">
                <a:avLst/>
              </a:prstGeom>
              <a:noFill/>
              <a:ln>
                <a:noFill/>
              </a:ln>
            </p:spPr>
          </p:pic>
          <p:sp>
            <p:nvSpPr>
              <p:cNvPr id="52" name="TextBox 51"/>
              <p:cNvSpPr txBox="1"/>
              <p:nvPr userDrawn="1"/>
            </p:nvSpPr>
            <p:spPr>
              <a:xfrm>
                <a:off x="45300663" y="28552306"/>
                <a:ext cx="8671189" cy="755882"/>
              </a:xfrm>
              <a:prstGeom prst="rect">
                <a:avLst/>
              </a:prstGeom>
              <a:noFill/>
              <a:ln>
                <a:noFill/>
              </a:ln>
            </p:spPr>
            <p:txBody>
              <a:bodyPr wrap="square" rtlCol="0">
                <a:spAutoFit/>
              </a:bodyPr>
              <a:lstStyle/>
              <a:p>
                <a:r>
                  <a:rPr lang="en-US" sz="1600" dirty="0">
                    <a:solidFill>
                      <a:schemeClr val="tx2"/>
                    </a:solidFill>
                    <a:latin typeface="Trebuchet MS" pitchFamily="34" charset="0"/>
                  </a:rPr>
                  <a:t>Student</a:t>
                </a:r>
                <a:r>
                  <a:rPr lang="en-US" sz="1600" baseline="0" dirty="0">
                    <a:solidFill>
                      <a:schemeClr val="tx2"/>
                    </a:solidFill>
                    <a:latin typeface="Trebuchet MS" pitchFamily="34" charset="0"/>
                  </a:rPr>
                  <a:t> discounts are available on our </a:t>
                </a:r>
                <a:r>
                  <a:rPr lang="en-US" sz="1600" baseline="0" dirty="0" err="1">
                    <a:solidFill>
                      <a:schemeClr val="tx2"/>
                    </a:solidFill>
                    <a:latin typeface="Trebuchet MS" pitchFamily="34" charset="0"/>
                  </a:rPr>
                  <a:t>Facebook</a:t>
                </a:r>
                <a:r>
                  <a:rPr lang="en-US" sz="1600" baseline="0" dirty="0">
                    <a:solidFill>
                      <a:schemeClr val="tx2"/>
                    </a:solidFill>
                    <a:latin typeface="Trebuchet MS" pitchFamily="34" charset="0"/>
                  </a:rPr>
                  <a:t> page.</a:t>
                </a:r>
                <a:br>
                  <a:rPr lang="en-US" sz="1600" baseline="0" dirty="0">
                    <a:solidFill>
                      <a:schemeClr val="tx2"/>
                    </a:solidFill>
                    <a:latin typeface="Trebuchet MS" pitchFamily="34" charset="0"/>
                  </a:rPr>
                </a:br>
                <a:r>
                  <a:rPr lang="en-US" sz="1600" baseline="0" dirty="0">
                    <a:solidFill>
                      <a:schemeClr val="tx2"/>
                    </a:solidFill>
                    <a:latin typeface="Trebuchet MS" pitchFamily="34" charset="0"/>
                  </a:rPr>
                  <a:t>Go to </a:t>
                </a:r>
                <a:r>
                  <a:rPr lang="en-US" sz="1600" u="sng" baseline="0" dirty="0">
                    <a:solidFill>
                      <a:schemeClr val="tx2"/>
                    </a:solidFill>
                    <a:latin typeface="Trebuchet MS" pitchFamily="34" charset="0"/>
                  </a:rPr>
                  <a:t>PosterPresentations.com</a:t>
                </a:r>
                <a:r>
                  <a:rPr lang="en-US" sz="1600" baseline="0" dirty="0">
                    <a:solidFill>
                      <a:schemeClr val="tx2"/>
                    </a:solidFill>
                    <a:latin typeface="Trebuchet MS" pitchFamily="34" charset="0"/>
                  </a:rPr>
                  <a:t> and click on the FB icon. </a:t>
                </a:r>
                <a:endParaRPr lang="en-US" sz="1600" dirty="0">
                  <a:solidFill>
                    <a:schemeClr val="tx2"/>
                  </a:solidFill>
                  <a:latin typeface="Trebuchet MS" pitchFamily="34" charset="0"/>
                </a:endParaRPr>
              </a:p>
            </p:txBody>
          </p:sp>
        </p:grpSp>
        <p:sp>
          <p:nvSpPr>
            <p:cNvPr id="49" name="TextBox 48"/>
            <p:cNvSpPr txBox="1"/>
            <p:nvPr userDrawn="1"/>
          </p:nvSpPr>
          <p:spPr>
            <a:xfrm>
              <a:off x="44262808" y="31169783"/>
              <a:ext cx="6870215" cy="1406960"/>
            </a:xfrm>
            <a:prstGeom prst="rect">
              <a:avLst/>
            </a:prstGeom>
            <a:noFill/>
          </p:spPr>
          <p:txBody>
            <a:bodyPr wrap="square" lIns="65304" tIns="32651" rIns="65304" bIns="32651" rtlCol="0">
              <a:spAutoFit/>
            </a:bodyPr>
            <a:lstStyle/>
            <a:p>
              <a:pPr>
                <a:lnSpc>
                  <a:spcPts val="1733"/>
                </a:lnSpc>
              </a:pPr>
              <a:r>
                <a:rPr lang="en-US" sz="1867" dirty="0">
                  <a:solidFill>
                    <a:schemeClr val="bg1"/>
                  </a:solidFill>
                </a:rPr>
                <a:t>© 2015</a:t>
              </a:r>
              <a:r>
                <a:rPr lang="en-US" sz="1867" baseline="0" dirty="0">
                  <a:solidFill>
                    <a:schemeClr val="bg1"/>
                  </a:solidFill>
                </a:rPr>
                <a:t> </a:t>
              </a:r>
              <a:r>
                <a:rPr lang="en-US" sz="1867" dirty="0">
                  <a:solidFill>
                    <a:schemeClr val="bg1"/>
                  </a:solidFill>
                </a:rPr>
                <a:t>PosterPresentations.com</a:t>
              </a:r>
              <a:br>
                <a:rPr lang="en-US" sz="1867" dirty="0">
                  <a:solidFill>
                    <a:schemeClr val="bg1"/>
                  </a:solidFill>
                </a:rPr>
              </a:br>
              <a:r>
                <a:rPr lang="en-US" sz="1867" dirty="0">
                  <a:solidFill>
                    <a:schemeClr val="bg1"/>
                  </a:solidFill>
                </a:rPr>
                <a:t>    </a:t>
              </a:r>
              <a:r>
                <a:rPr lang="en-US" sz="1600" dirty="0">
                  <a:solidFill>
                    <a:schemeClr val="bg1"/>
                  </a:solidFill>
                </a:rPr>
                <a:t>2117 Fourth Street ,</a:t>
              </a:r>
              <a:r>
                <a:rPr lang="en-US" sz="1600" baseline="0" dirty="0">
                  <a:solidFill>
                    <a:schemeClr val="bg1"/>
                  </a:solidFill>
                </a:rPr>
                <a:t> Unit C        </a:t>
              </a:r>
            </a:p>
            <a:p>
              <a:pPr>
                <a:lnSpc>
                  <a:spcPts val="1733"/>
                </a:lnSpc>
              </a:pPr>
              <a:r>
                <a:rPr lang="en-US" sz="1600" baseline="0" dirty="0">
                  <a:solidFill>
                    <a:schemeClr val="bg1"/>
                  </a:solidFill>
                </a:rPr>
                <a:t>     Berkeley CA </a:t>
              </a:r>
              <a:r>
                <a:rPr lang="en-US" sz="1333" baseline="0" dirty="0">
                  <a:solidFill>
                    <a:schemeClr val="bg1"/>
                  </a:solidFill>
                </a:rPr>
                <a:t>94710</a:t>
              </a:r>
              <a:br>
                <a:rPr lang="en-US" sz="1600" baseline="0" dirty="0">
                  <a:solidFill>
                    <a:schemeClr val="bg1"/>
                  </a:solidFill>
                </a:rPr>
              </a:br>
              <a:r>
                <a:rPr lang="en-US" sz="1600" baseline="0" dirty="0">
                  <a:solidFill>
                    <a:schemeClr val="bg1"/>
                  </a:solidFill>
                </a:rPr>
                <a:t>    </a:t>
              </a:r>
              <a:r>
                <a:rPr lang="en-US" sz="1600" b="1" baseline="0" dirty="0">
                  <a:solidFill>
                    <a:srgbClr val="FFFF00"/>
                  </a:solidFill>
                </a:rPr>
                <a:t>posterpresenter@gmail.com</a:t>
              </a:r>
              <a:endParaRPr lang="en-US" sz="1867" b="1" dirty="0">
                <a:solidFill>
                  <a:srgbClr val="FFFF00"/>
                </a:solidFill>
              </a:endParaRPr>
            </a:p>
          </p:txBody>
        </p:sp>
      </p:grpSp>
      <p:grpSp>
        <p:nvGrpSpPr>
          <p:cNvPr id="53" name="Group 52"/>
          <p:cNvGrpSpPr/>
          <p:nvPr userDrawn="1"/>
        </p:nvGrpSpPr>
        <p:grpSpPr>
          <a:xfrm>
            <a:off x="-8418892" y="-1"/>
            <a:ext cx="8264149" cy="21945601"/>
            <a:chOff x="-11225189" y="-1"/>
            <a:chExt cx="11018865" cy="32918401"/>
          </a:xfrm>
        </p:grpSpPr>
        <p:sp>
          <p:nvSpPr>
            <p:cNvPr id="54" name="Rectangle 53"/>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012278" rtl="0" eaLnBrk="1" fontAlgn="auto" latinLnBrk="0" hangingPunct="1">
                <a:lnSpc>
                  <a:spcPct val="100000"/>
                </a:lnSpc>
                <a:spcBef>
                  <a:spcPts val="0"/>
                </a:spcBef>
                <a:spcAft>
                  <a:spcPts val="0"/>
                </a:spcAft>
                <a:buClrTx/>
                <a:buSzTx/>
                <a:buFontTx/>
                <a:buNone/>
                <a:tabLst/>
                <a:defRPr/>
              </a:pPr>
              <a:r>
                <a:rPr lang="en-US" sz="2133" b="1" spc="0" dirty="0">
                  <a:solidFill>
                    <a:srgbClr val="FF0000"/>
                  </a:solidFill>
                  <a:latin typeface="Trebuchet MS" pitchFamily="34" charset="0"/>
                </a:rPr>
                <a:t>(—THIS SIDEBAR DOES NOT PRINT—)</a:t>
              </a:r>
              <a:endParaRPr lang="en-US" sz="2133" b="1" spc="400" dirty="0">
                <a:solidFill>
                  <a:schemeClr val="bg1"/>
                </a:solidFill>
                <a:latin typeface="Trebuchet MS" pitchFamily="34" charset="0"/>
              </a:endParaRPr>
            </a:p>
            <a:p>
              <a:pPr algn="ctr"/>
              <a:r>
                <a:rPr lang="en-US" sz="2667" b="1" spc="400" dirty="0">
                  <a:solidFill>
                    <a:schemeClr val="bg1"/>
                  </a:solidFill>
                  <a:latin typeface="Trebuchet MS" pitchFamily="34" charset="0"/>
                </a:rPr>
                <a:t>DESIGN</a:t>
              </a:r>
              <a:r>
                <a:rPr lang="en-US" sz="2667" b="1" spc="400" baseline="0" dirty="0">
                  <a:solidFill>
                    <a:schemeClr val="bg1"/>
                  </a:solidFill>
                  <a:latin typeface="Trebuchet MS" pitchFamily="34" charset="0"/>
                </a:rPr>
                <a:t> </a:t>
              </a:r>
              <a:r>
                <a:rPr lang="en-US" sz="2667" b="1" spc="400" dirty="0">
                  <a:solidFill>
                    <a:schemeClr val="bg1"/>
                  </a:solidFill>
                  <a:latin typeface="Trebuchet MS" pitchFamily="34" charset="0"/>
                </a:rPr>
                <a:t>GUIDE</a:t>
              </a:r>
            </a:p>
            <a:p>
              <a:pPr algn="ctr"/>
              <a:endParaRPr lang="en-US" sz="1867" b="1" dirty="0">
                <a:latin typeface="Trebuchet MS" pitchFamily="34" charset="0"/>
              </a:endParaRPr>
            </a:p>
            <a:p>
              <a:pPr defTabSz="2510552"/>
              <a:r>
                <a:rPr lang="en-US" sz="1867" i="0" dirty="0">
                  <a:latin typeface="Trebuchet MS" pitchFamily="34" charset="0"/>
                </a:rPr>
                <a:t>This PowerPoint</a:t>
              </a:r>
              <a:r>
                <a:rPr lang="en-US" sz="1867" i="0" baseline="0" dirty="0">
                  <a:latin typeface="Trebuchet MS" pitchFamily="34" charset="0"/>
                </a:rPr>
                <a:t> </a:t>
              </a:r>
              <a:r>
                <a:rPr lang="en-US" sz="1867" i="0" dirty="0">
                  <a:latin typeface="Trebuchet MS" pitchFamily="34" charset="0"/>
                </a:rPr>
                <a:t>2007 template produces</a:t>
              </a:r>
              <a:r>
                <a:rPr lang="en-US" sz="1867" i="0" baseline="0" dirty="0">
                  <a:latin typeface="Trebuchet MS" pitchFamily="34" charset="0"/>
                </a:rPr>
                <a:t> </a:t>
              </a:r>
              <a:r>
                <a:rPr lang="en-US" sz="1867" i="0" dirty="0">
                  <a:latin typeface="Trebuchet MS" pitchFamily="34" charset="0"/>
                </a:rPr>
                <a:t>a 36”x48” presentation poster. </a:t>
              </a:r>
              <a:r>
                <a:rPr lang="en-US" sz="1867" dirty="0">
                  <a:latin typeface="Trebuchet MS" pitchFamily="34" charset="0"/>
                </a:rPr>
                <a:t>You</a:t>
              </a:r>
              <a:r>
                <a:rPr lang="en-US" sz="1867" baseline="0" dirty="0">
                  <a:latin typeface="Trebuchet MS" pitchFamily="34" charset="0"/>
                </a:rPr>
                <a:t> can u</a:t>
              </a:r>
              <a:r>
                <a:rPr lang="en-US" sz="1867" dirty="0">
                  <a:latin typeface="Trebuchet MS" pitchFamily="34" charset="0"/>
                </a:rPr>
                <a:t>se</a:t>
              </a:r>
              <a:r>
                <a:rPr lang="en-US" sz="1867" baseline="0" dirty="0">
                  <a:latin typeface="Trebuchet MS" pitchFamily="34" charset="0"/>
                </a:rPr>
                <a:t> it to create your research poster and </a:t>
              </a:r>
              <a:r>
                <a:rPr lang="en-US" sz="1867" dirty="0">
                  <a:latin typeface="Trebuchet MS" pitchFamily="34" charset="0"/>
                </a:rPr>
                <a:t>save valuable time placing titles, subtitles,</a:t>
              </a:r>
              <a:r>
                <a:rPr lang="en-US" sz="1867" baseline="0" dirty="0">
                  <a:latin typeface="Trebuchet MS" pitchFamily="34" charset="0"/>
                </a:rPr>
                <a:t> text, and graphics</a:t>
              </a:r>
              <a:r>
                <a:rPr lang="en-US" sz="1867" dirty="0">
                  <a:latin typeface="Trebuchet MS" pitchFamily="34" charset="0"/>
                </a:rPr>
                <a:t>. </a:t>
              </a:r>
            </a:p>
            <a:p>
              <a:pPr defTabSz="2510552"/>
              <a:endParaRPr lang="en-US" sz="1867" dirty="0">
                <a:latin typeface="Trebuchet MS" pitchFamily="34" charset="0"/>
              </a:endParaRPr>
            </a:p>
            <a:p>
              <a:pPr defTabSz="2926292"/>
              <a:r>
                <a:rPr lang="en-US" sz="1867" dirty="0">
                  <a:latin typeface="Trebuchet MS" pitchFamily="34" charset="0"/>
                </a:rPr>
                <a:t>We provide a series of online tutorials that will guide you through the poster design process and answer your poster production questions. To view our template tutorials, go online to </a:t>
              </a:r>
              <a:r>
                <a:rPr lang="en-US" sz="1867" b="1" dirty="0">
                  <a:solidFill>
                    <a:srgbClr val="FFC000"/>
                  </a:solidFill>
                  <a:latin typeface="Trebuchet MS" pitchFamily="34" charset="0"/>
                </a:rPr>
                <a:t>PosterPresentations.com</a:t>
              </a:r>
              <a:r>
                <a:rPr lang="en-US" sz="1867" b="1" dirty="0">
                  <a:solidFill>
                    <a:schemeClr val="bg1"/>
                  </a:solidFill>
                  <a:latin typeface="Trebuchet MS" pitchFamily="34" charset="0"/>
                </a:rPr>
                <a:t> </a:t>
              </a:r>
              <a:r>
                <a:rPr lang="en-US" sz="1867" dirty="0">
                  <a:solidFill>
                    <a:schemeClr val="bg1"/>
                  </a:solidFill>
                  <a:latin typeface="Trebuchet MS" pitchFamily="34" charset="0"/>
                </a:rPr>
                <a:t>and click on HELP DESK.</a:t>
              </a:r>
            </a:p>
            <a:p>
              <a:pPr defTabSz="2926292"/>
              <a:endParaRPr lang="en-US" sz="1867" dirty="0">
                <a:latin typeface="Trebuchet MS" pitchFamily="34" charset="0"/>
              </a:endParaRPr>
            </a:p>
            <a:p>
              <a:pPr defTabSz="2926292"/>
              <a:r>
                <a:rPr lang="en-US" sz="1867" dirty="0">
                  <a:solidFill>
                    <a:schemeClr val="bg1"/>
                  </a:solidFill>
                  <a:latin typeface="Trebuchet MS" pitchFamily="34" charset="0"/>
                </a:rPr>
                <a:t>When</a:t>
              </a:r>
              <a:r>
                <a:rPr lang="en-US" sz="1867" baseline="0" dirty="0">
                  <a:solidFill>
                    <a:schemeClr val="bg1"/>
                  </a:solidFill>
                  <a:latin typeface="Trebuchet MS" pitchFamily="34" charset="0"/>
                </a:rPr>
                <a:t> you are ready to print your poster</a:t>
              </a:r>
              <a:r>
                <a:rPr lang="en-US" sz="1867" dirty="0">
                  <a:solidFill>
                    <a:schemeClr val="bg1"/>
                  </a:solidFill>
                  <a:latin typeface="Trebuchet MS" pitchFamily="34" charset="0"/>
                </a:rPr>
                <a:t>,</a:t>
              </a:r>
              <a:r>
                <a:rPr lang="en-US" sz="1867" baseline="0" dirty="0">
                  <a:solidFill>
                    <a:schemeClr val="bg1"/>
                  </a:solidFill>
                  <a:latin typeface="Trebuchet MS" pitchFamily="34" charset="0"/>
                </a:rPr>
                <a:t> go online to </a:t>
              </a:r>
              <a:r>
                <a:rPr lang="en-US" sz="1867" b="0" dirty="0">
                  <a:solidFill>
                    <a:schemeClr val="bg1"/>
                  </a:solidFill>
                  <a:latin typeface="Trebuchet MS" pitchFamily="34" charset="0"/>
                </a:rPr>
                <a:t>PosterPresentations.com</a:t>
              </a:r>
              <a:br>
                <a:rPr lang="en-US" sz="1867" dirty="0">
                  <a:solidFill>
                    <a:schemeClr val="bg1"/>
                  </a:solidFill>
                  <a:latin typeface="Trebuchet MS" pitchFamily="34" charset="0"/>
                </a:rPr>
              </a:br>
              <a:endParaRPr lang="en-US" sz="1867" dirty="0">
                <a:solidFill>
                  <a:schemeClr val="bg1"/>
                </a:solidFill>
                <a:latin typeface="Trebuchet MS" pitchFamily="34" charset="0"/>
              </a:endParaRPr>
            </a:p>
            <a:p>
              <a:pPr algn="l" defTabSz="2510552"/>
              <a:r>
                <a:rPr lang="en-US" sz="1867" b="0" dirty="0">
                  <a:solidFill>
                    <a:schemeClr val="bg1"/>
                  </a:solidFill>
                  <a:latin typeface="Trebuchet MS" pitchFamily="34" charset="0"/>
                </a:rPr>
                <a:t>Need</a:t>
              </a:r>
              <a:r>
                <a:rPr lang="en-US" sz="1867" b="0" baseline="0" dirty="0">
                  <a:solidFill>
                    <a:schemeClr val="bg1"/>
                  </a:solidFill>
                  <a:latin typeface="Trebuchet MS" pitchFamily="34" charset="0"/>
                </a:rPr>
                <a:t> assistance? Call us at </a:t>
              </a:r>
              <a:r>
                <a:rPr lang="en-US" sz="1867" b="0" dirty="0">
                  <a:solidFill>
                    <a:srgbClr val="FFC000"/>
                  </a:solidFill>
                  <a:latin typeface="Trebuchet MS" pitchFamily="34" charset="0"/>
                </a:rPr>
                <a:t>1.510.649.3001</a:t>
              </a:r>
            </a:p>
            <a:p>
              <a:pPr algn="l" defTabSz="2510552"/>
              <a:endParaRPr lang="en-US" sz="2400" b="1" dirty="0">
                <a:solidFill>
                  <a:srgbClr val="FFFF00"/>
                </a:solidFill>
                <a:latin typeface="Trebuchet MS" pitchFamily="34" charset="0"/>
              </a:endParaRPr>
            </a:p>
            <a:p>
              <a:pPr algn="ctr"/>
              <a:endParaRPr lang="en-US" sz="1600" b="1" dirty="0">
                <a:solidFill>
                  <a:schemeClr val="bg1"/>
                </a:solidFill>
                <a:latin typeface="Trebuchet MS" pitchFamily="34" charset="0"/>
              </a:endParaRPr>
            </a:p>
            <a:p>
              <a:pPr algn="ctr"/>
              <a:r>
                <a:rPr lang="en-US" sz="2667" b="1" spc="400" dirty="0">
                  <a:solidFill>
                    <a:schemeClr val="bg1"/>
                  </a:solidFill>
                  <a:latin typeface="Trebuchet MS" pitchFamily="34" charset="0"/>
                </a:rPr>
                <a:t>QUICK START</a:t>
              </a:r>
            </a:p>
            <a:p>
              <a:pPr algn="ctr"/>
              <a:endParaRPr lang="en-US" sz="2133" b="1" baseline="0" dirty="0">
                <a:solidFill>
                  <a:schemeClr val="bg1"/>
                </a:solidFill>
                <a:latin typeface="Trebuchet MS" pitchFamily="34" charset="0"/>
              </a:endParaRPr>
            </a:p>
            <a:p>
              <a:pPr algn="ctr"/>
              <a:r>
                <a:rPr lang="en-US" sz="2133" b="1" baseline="0" dirty="0">
                  <a:solidFill>
                    <a:srgbClr val="FFC000"/>
                  </a:solidFill>
                  <a:latin typeface="Trebuchet MS" pitchFamily="34" charset="0"/>
                </a:rPr>
                <a:t>Zoom in and out</a:t>
              </a:r>
            </a:p>
            <a:p>
              <a:pPr marL="1261596" indent="-1261596" algn="l" defTabSz="567295"/>
              <a:r>
                <a:rPr lang="en-US" sz="1600" b="0" baseline="0" dirty="0">
                  <a:solidFill>
                    <a:schemeClr val="bg1"/>
                  </a:solidFill>
                  <a:latin typeface="Trebuchet MS" pitchFamily="34" charset="0"/>
                </a:rPr>
                <a:t>	</a:t>
              </a:r>
              <a:r>
                <a:rPr lang="en-US" sz="1600" b="0" baseline="0" dirty="0">
                  <a:solidFill>
                    <a:schemeClr val="bg1">
                      <a:lumMod val="75000"/>
                    </a:schemeClr>
                  </a:solidFill>
                  <a:latin typeface="Trebuchet MS" pitchFamily="34" charset="0"/>
                </a:rPr>
                <a:t>As you work on your poster zoom in and out to the level that is more comfortable to you. </a:t>
              </a:r>
            </a:p>
            <a:p>
              <a:pPr marL="1261596" indent="-1261596" algn="l" defTabSz="567295"/>
              <a:r>
                <a:rPr lang="en-US" sz="1600" b="1" baseline="0" dirty="0">
                  <a:solidFill>
                    <a:schemeClr val="bg1">
                      <a:lumMod val="75000"/>
                    </a:schemeClr>
                  </a:solidFill>
                  <a:latin typeface="Trebuchet MS" pitchFamily="34" charset="0"/>
                </a:rPr>
                <a:t>	</a:t>
              </a:r>
              <a:r>
                <a:rPr lang="en-US" sz="1600" b="0" baseline="0" dirty="0">
                  <a:solidFill>
                    <a:schemeClr val="bg1">
                      <a:lumMod val="75000"/>
                    </a:schemeClr>
                  </a:solidFill>
                  <a:latin typeface="Trebuchet MS" pitchFamily="34" charset="0"/>
                </a:rPr>
                <a:t>Go to VIEW &gt; ZOOM.</a:t>
              </a:r>
            </a:p>
            <a:p>
              <a:pPr algn="l"/>
              <a:endParaRPr lang="en-US" sz="1867" b="0" baseline="0" dirty="0">
                <a:solidFill>
                  <a:schemeClr val="bg1"/>
                </a:solidFill>
                <a:latin typeface="Trebuchet MS" pitchFamily="34" charset="0"/>
              </a:endParaRPr>
            </a:p>
            <a:p>
              <a:pPr algn="ctr"/>
              <a:r>
                <a:rPr lang="en-US" sz="2133" b="1" baseline="0" dirty="0">
                  <a:solidFill>
                    <a:srgbClr val="FFC000"/>
                  </a:solidFill>
                  <a:latin typeface="Trebuchet MS" pitchFamily="34" charset="0"/>
                </a:rPr>
                <a:t>Title, Authors, and Affiliations</a:t>
              </a:r>
            </a:p>
            <a:p>
              <a:pPr algn="l"/>
              <a:r>
                <a:rPr lang="en-US" sz="16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6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1600" b="0" spc="0" baseline="0" dirty="0">
                <a:solidFill>
                  <a:schemeClr val="bg1">
                    <a:lumMod val="75000"/>
                  </a:schemeClr>
                </a:solidFill>
                <a:latin typeface="Trebuchet MS" pitchFamily="34" charset="0"/>
              </a:endParaRPr>
            </a:p>
            <a:p>
              <a:pPr algn="l"/>
              <a:r>
                <a:rPr lang="en-US" sz="1600" b="1" spc="200" baseline="0" dirty="0">
                  <a:solidFill>
                    <a:srgbClr val="FFC000"/>
                  </a:solidFill>
                  <a:latin typeface="Trebuchet MS" pitchFamily="34" charset="0"/>
                </a:rPr>
                <a:t>TIP</a:t>
              </a:r>
              <a:r>
                <a:rPr lang="en-US" sz="1600" b="1" baseline="0" dirty="0">
                  <a:solidFill>
                    <a:srgbClr val="FFC000"/>
                  </a:solidFill>
                  <a:latin typeface="Trebuchet MS" pitchFamily="34" charset="0"/>
                </a:rPr>
                <a:t>: </a:t>
              </a:r>
              <a:r>
                <a:rPr lang="en-US" sz="1600" b="0" baseline="0" dirty="0">
                  <a:solidFill>
                    <a:schemeClr val="bg1">
                      <a:lumMod val="75000"/>
                    </a:schemeClr>
                  </a:solidFill>
                  <a:latin typeface="Trebuchet MS" pitchFamily="34" charset="0"/>
                </a:rPr>
                <a:t>The font size of your title should be bigger than your name(s) and institution name(s).</a:t>
              </a:r>
            </a:p>
            <a:p>
              <a:pPr algn="l"/>
              <a:br>
                <a:rPr lang="en-US" sz="1867" b="1" baseline="0" dirty="0">
                  <a:solidFill>
                    <a:schemeClr val="bg1"/>
                  </a:solidFill>
                  <a:latin typeface="Trebuchet MS" pitchFamily="34" charset="0"/>
                </a:rPr>
              </a:br>
              <a:endParaRPr lang="en-US" sz="1867" b="1" dirty="0">
                <a:solidFill>
                  <a:schemeClr val="bg1"/>
                </a:solidFill>
                <a:latin typeface="Trebuchet MS" pitchFamily="34" charset="0"/>
              </a:endParaRPr>
            </a:p>
            <a:p>
              <a:pPr algn="ctr"/>
              <a:endParaRPr lang="en-US" sz="1867" b="1" dirty="0">
                <a:solidFill>
                  <a:srgbClr val="FFC000"/>
                </a:solidFill>
                <a:latin typeface="Trebuchet MS" pitchFamily="34" charset="0"/>
              </a:endParaRPr>
            </a:p>
            <a:p>
              <a:pPr algn="ctr"/>
              <a:endParaRPr lang="en-US" sz="1867" b="1" dirty="0">
                <a:solidFill>
                  <a:srgbClr val="FFC000"/>
                </a:solidFill>
                <a:latin typeface="Trebuchet MS" pitchFamily="34" charset="0"/>
              </a:endParaRPr>
            </a:p>
            <a:p>
              <a:pPr algn="ctr"/>
              <a:r>
                <a:rPr lang="en-US" sz="2133" b="1" dirty="0">
                  <a:solidFill>
                    <a:srgbClr val="FFC000"/>
                  </a:solidFill>
                  <a:latin typeface="Trebuchet MS" pitchFamily="34" charset="0"/>
                </a:rPr>
                <a:t>Adding Logos</a:t>
              </a:r>
              <a:r>
                <a:rPr lang="en-US" sz="2133" b="1" baseline="0" dirty="0">
                  <a:solidFill>
                    <a:srgbClr val="FFC000"/>
                  </a:solidFill>
                  <a:latin typeface="Trebuchet MS" pitchFamily="34" charset="0"/>
                </a:rPr>
                <a:t> / Seals</a:t>
              </a:r>
            </a:p>
            <a:p>
              <a:pPr algn="l"/>
              <a:r>
                <a:rPr lang="en-US" sz="16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600" b="0" spc="200" baseline="0" dirty="0">
                <a:solidFill>
                  <a:schemeClr val="bg1">
                    <a:lumMod val="75000"/>
                  </a:schemeClr>
                </a:solidFill>
                <a:latin typeface="Trebuchet MS" pitchFamily="34" charset="0"/>
              </a:endParaRPr>
            </a:p>
            <a:p>
              <a:pPr algn="l"/>
              <a:r>
                <a:rPr lang="en-US" sz="1600" b="1" spc="200" baseline="0" dirty="0">
                  <a:solidFill>
                    <a:srgbClr val="FFC000"/>
                  </a:solidFill>
                  <a:latin typeface="Trebuchet MS" pitchFamily="34" charset="0"/>
                </a:rPr>
                <a:t>TIP:</a:t>
              </a:r>
              <a:r>
                <a:rPr lang="en-US" sz="1600" b="1" spc="0" baseline="0" dirty="0">
                  <a:solidFill>
                    <a:srgbClr val="FFC000"/>
                  </a:solidFill>
                  <a:latin typeface="Trebuchet MS" pitchFamily="34" charset="0"/>
                </a:rPr>
                <a:t> </a:t>
              </a:r>
              <a:r>
                <a:rPr lang="en-US" sz="1600" b="0" baseline="0" dirty="0">
                  <a:solidFill>
                    <a:schemeClr val="bg1">
                      <a:lumMod val="75000"/>
                    </a:schemeClr>
                  </a:solidFill>
                  <a:latin typeface="Trebuchet MS" pitchFamily="34" charset="0"/>
                </a:rPr>
                <a:t>See if your school’s logo is available on our free poster templates page.</a:t>
              </a:r>
            </a:p>
            <a:p>
              <a:pPr algn="l"/>
              <a:endParaRPr lang="en-US" sz="1600" b="0" baseline="0" dirty="0">
                <a:latin typeface="Trebuchet MS" pitchFamily="34" charset="0"/>
              </a:endParaRPr>
            </a:p>
            <a:p>
              <a:pPr algn="ctr"/>
              <a:r>
                <a:rPr lang="en-US" sz="2133" b="1" baseline="0" dirty="0">
                  <a:solidFill>
                    <a:srgbClr val="FFC000"/>
                  </a:solidFill>
                  <a:latin typeface="Trebuchet MS" pitchFamily="34" charset="0"/>
                </a:rPr>
                <a:t>Photographs / Graphics</a:t>
              </a:r>
            </a:p>
            <a:p>
              <a:pPr algn="l" defTabSz="651966"/>
              <a:r>
                <a:rPr lang="en-US" sz="16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600" b="0" spc="0" baseline="0" dirty="0">
                  <a:solidFill>
                    <a:schemeClr val="bg1">
                      <a:lumMod val="75000"/>
                    </a:schemeClr>
                  </a:solidFill>
                  <a:latin typeface="Trebuchet MS" pitchFamily="34" charset="0"/>
                </a:rPr>
                <a:t>disproportionally.</a:t>
              </a:r>
            </a:p>
            <a:p>
              <a:pPr algn="l" defTabSz="651966"/>
              <a:endParaRPr lang="en-US" sz="1600" b="0" baseline="0" dirty="0">
                <a:latin typeface="Trebuchet MS" pitchFamily="34" charset="0"/>
              </a:endParaRPr>
            </a:p>
            <a:p>
              <a:pPr algn="ctr"/>
              <a:endParaRPr lang="en-US" sz="1867" b="1" baseline="0" dirty="0">
                <a:solidFill>
                  <a:srgbClr val="FFC000"/>
                </a:solidFill>
                <a:latin typeface="Trebuchet MS" pitchFamily="34" charset="0"/>
              </a:endParaRPr>
            </a:p>
            <a:p>
              <a:pPr algn="ctr"/>
              <a:endParaRPr lang="en-US" sz="1867" b="1" baseline="0" dirty="0">
                <a:solidFill>
                  <a:srgbClr val="FFC000"/>
                </a:solidFill>
                <a:latin typeface="Trebuchet MS" pitchFamily="34" charset="0"/>
              </a:endParaRPr>
            </a:p>
            <a:p>
              <a:pPr algn="ctr"/>
              <a:endParaRPr lang="en-US" sz="1867" b="1" baseline="0" dirty="0">
                <a:solidFill>
                  <a:srgbClr val="FFC000"/>
                </a:solidFill>
                <a:latin typeface="Trebuchet MS" pitchFamily="34" charset="0"/>
              </a:endParaRPr>
            </a:p>
            <a:p>
              <a:pPr algn="ctr"/>
              <a:endParaRPr lang="en-US" sz="1867" b="1" baseline="0" dirty="0">
                <a:solidFill>
                  <a:srgbClr val="FFC000"/>
                </a:solidFill>
                <a:latin typeface="Trebuchet MS" pitchFamily="34" charset="0"/>
              </a:endParaRPr>
            </a:p>
            <a:p>
              <a:pPr algn="ctr"/>
              <a:endParaRPr lang="en-US" sz="1867" b="1" baseline="0" dirty="0">
                <a:solidFill>
                  <a:srgbClr val="FFC000"/>
                </a:solidFill>
                <a:latin typeface="Trebuchet MS" pitchFamily="34" charset="0"/>
              </a:endParaRPr>
            </a:p>
            <a:p>
              <a:pPr algn="ctr"/>
              <a:endParaRPr lang="en-US" sz="1867" b="1" baseline="0" dirty="0">
                <a:solidFill>
                  <a:srgbClr val="FFC000"/>
                </a:solidFill>
                <a:latin typeface="Trebuchet MS" pitchFamily="34" charset="0"/>
              </a:endParaRPr>
            </a:p>
            <a:p>
              <a:pPr algn="ctr"/>
              <a:r>
                <a:rPr lang="en-US" sz="2133" b="1" baseline="0" dirty="0">
                  <a:solidFill>
                    <a:srgbClr val="FFC000"/>
                  </a:solidFill>
                  <a:latin typeface="Trebuchet MS" pitchFamily="34" charset="0"/>
                </a:rPr>
                <a:t>Image Quality Check</a:t>
              </a:r>
            </a:p>
            <a:p>
              <a:pPr lvl="0" algn="l" defTabSz="651966"/>
              <a:r>
                <a:rPr lang="en-US" sz="1600" b="0" baseline="0" dirty="0">
                  <a:solidFill>
                    <a:schemeClr val="bg1">
                      <a:lumMod val="75000"/>
                    </a:schemeClr>
                  </a:solidFill>
                  <a:latin typeface="Trebuchet MS" pitchFamily="34" charset="0"/>
                </a:rPr>
                <a:t>Zoom in and look at your images at 100% magnification. If they look good they will print well. </a:t>
              </a:r>
              <a:endParaRPr lang="en-US" sz="1867" b="0" dirty="0">
                <a:latin typeface="Trebuchet MS" pitchFamily="34" charset="0"/>
              </a:endParaRPr>
            </a:p>
          </p:txBody>
        </p:sp>
        <p:cxnSp>
          <p:nvCxnSpPr>
            <p:cNvPr id="55" name="Straight Connector 54"/>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6" name="Picture 55"/>
            <p:cNvPicPr>
              <a:picLocks noChangeAspect="1"/>
            </p:cNvPicPr>
            <p:nvPr userDrawn="1"/>
          </p:nvPicPr>
          <p:blipFill>
            <a:blip r:embed="rId10"/>
            <a:stretch>
              <a:fillRect/>
            </a:stretch>
          </p:blipFill>
          <p:spPr>
            <a:xfrm>
              <a:off x="-10740740" y="10261718"/>
              <a:ext cx="1597666" cy="1201935"/>
            </a:xfrm>
            <a:prstGeom prst="rect">
              <a:avLst/>
            </a:prstGeom>
          </p:spPr>
        </p:pic>
        <p:pic>
          <p:nvPicPr>
            <p:cNvPr id="57" name="Picture 56"/>
            <p:cNvPicPr>
              <a:picLocks noChangeAspect="1"/>
            </p:cNvPicPr>
            <p:nvPr userDrawn="1"/>
          </p:nvPicPr>
          <p:blipFill>
            <a:blip r:embed="rId11"/>
            <a:stretch>
              <a:fillRect/>
            </a:stretch>
          </p:blipFill>
          <p:spPr>
            <a:xfrm>
              <a:off x="-10732765" y="15696927"/>
              <a:ext cx="9986808" cy="1053596"/>
            </a:xfrm>
            <a:prstGeom prst="rect">
              <a:avLst/>
            </a:prstGeom>
          </p:spPr>
        </p:pic>
        <p:grpSp>
          <p:nvGrpSpPr>
            <p:cNvPr id="58" name="Group 57"/>
            <p:cNvGrpSpPr/>
            <p:nvPr userDrawn="1"/>
          </p:nvGrpSpPr>
          <p:grpSpPr>
            <a:xfrm>
              <a:off x="-9744993" y="23540950"/>
              <a:ext cx="7531182" cy="2597684"/>
              <a:chOff x="-4470427" y="11016658"/>
              <a:chExt cx="3470785" cy="1193487"/>
            </a:xfrm>
          </p:grpSpPr>
          <p:grpSp>
            <p:nvGrpSpPr>
              <p:cNvPr id="64" name="Group 63"/>
              <p:cNvGrpSpPr/>
              <p:nvPr userDrawn="1"/>
            </p:nvGrpSpPr>
            <p:grpSpPr>
              <a:xfrm>
                <a:off x="-2783495" y="11060889"/>
                <a:ext cx="624431" cy="936001"/>
                <a:chOff x="-3958697" y="11117435"/>
                <a:chExt cx="779338" cy="1341283"/>
              </a:xfrm>
            </p:grpSpPr>
            <p:pic>
              <p:nvPicPr>
                <p:cNvPr id="70" name="Picture 69"/>
                <p:cNvPicPr>
                  <a:picLocks noChangeAspect="1"/>
                </p:cNvPicPr>
                <p:nvPr userDrawn="1"/>
              </p:nvPicPr>
              <p:blipFill>
                <a:blip r:embed="rId12"/>
                <a:stretch>
                  <a:fillRect/>
                </a:stretch>
              </p:blipFill>
              <p:spPr>
                <a:xfrm>
                  <a:off x="-3948160" y="11117435"/>
                  <a:ext cx="768801" cy="1090857"/>
                </a:xfrm>
                <a:prstGeom prst="rect">
                  <a:avLst/>
                </a:prstGeom>
              </p:spPr>
            </p:pic>
            <p:sp>
              <p:nvSpPr>
                <p:cNvPr id="71" name="TextBox 70"/>
                <p:cNvSpPr txBox="1"/>
                <p:nvPr userDrawn="1"/>
              </p:nvSpPr>
              <p:spPr>
                <a:xfrm>
                  <a:off x="-3958697" y="12114178"/>
                  <a:ext cx="779337" cy="344540"/>
                </a:xfrm>
                <a:prstGeom prst="rect">
                  <a:avLst/>
                </a:prstGeom>
                <a:solidFill>
                  <a:schemeClr val="accent1"/>
                </a:solidFill>
                <a:ln>
                  <a:noFill/>
                </a:ln>
              </p:spPr>
              <p:txBody>
                <a:bodyPr wrap="square" lIns="91440" tIns="91440" rIns="91440" bIns="91440" rtlCol="0">
                  <a:spAutoFit/>
                </a:bodyPr>
                <a:lstStyle/>
                <a:p>
                  <a:pPr algn="ctr"/>
                  <a:r>
                    <a:rPr lang="en-US" sz="1067" b="1" dirty="0">
                      <a:solidFill>
                        <a:schemeClr val="tx1"/>
                      </a:solidFill>
                    </a:rPr>
                    <a:t>ORIGINAL</a:t>
                  </a:r>
                </a:p>
              </p:txBody>
            </p:sp>
          </p:grpSp>
          <p:grpSp>
            <p:nvGrpSpPr>
              <p:cNvPr id="65" name="Group 64"/>
              <p:cNvGrpSpPr/>
              <p:nvPr userDrawn="1"/>
            </p:nvGrpSpPr>
            <p:grpSpPr>
              <a:xfrm>
                <a:off x="-2033159" y="11060890"/>
                <a:ext cx="1033517" cy="935911"/>
                <a:chOff x="-2921738" y="11200127"/>
                <a:chExt cx="1420279" cy="1286146"/>
              </a:xfrm>
            </p:grpSpPr>
            <p:pic>
              <p:nvPicPr>
                <p:cNvPr id="68" name="Picture 67"/>
                <p:cNvPicPr>
                  <a:picLocks noChangeAspect="1"/>
                </p:cNvPicPr>
                <p:nvPr userDrawn="1"/>
              </p:nvPicPr>
              <p:blipFill>
                <a:blip r:embed="rId12"/>
                <a:stretch>
                  <a:fillRect/>
                </a:stretch>
              </p:blipFill>
              <p:spPr>
                <a:xfrm>
                  <a:off x="-2921738" y="11200127"/>
                  <a:ext cx="1420279" cy="1029694"/>
                </a:xfrm>
                <a:prstGeom prst="rect">
                  <a:avLst/>
                </a:prstGeom>
              </p:spPr>
            </p:pic>
            <p:sp>
              <p:nvSpPr>
                <p:cNvPr id="69" name="TextBox 68"/>
                <p:cNvSpPr txBox="1"/>
                <p:nvPr userDrawn="1"/>
              </p:nvSpPr>
              <p:spPr>
                <a:xfrm>
                  <a:off x="-2918991" y="12175418"/>
                  <a:ext cx="1417532" cy="310855"/>
                </a:xfrm>
                <a:prstGeom prst="rect">
                  <a:avLst/>
                </a:prstGeom>
                <a:solidFill>
                  <a:srgbClr val="FF0000"/>
                </a:solidFill>
              </p:spPr>
              <p:txBody>
                <a:bodyPr wrap="square" lIns="457200" tIns="91440" rIns="457200" bIns="91440" rtlCol="0">
                  <a:spAutoFit/>
                </a:bodyPr>
                <a:lstStyle/>
                <a:p>
                  <a:pPr algn="ctr"/>
                  <a:r>
                    <a:rPr lang="en-US" sz="933" b="1" dirty="0">
                      <a:solidFill>
                        <a:schemeClr val="bg1"/>
                      </a:solidFill>
                    </a:rPr>
                    <a:t>DISTORTED</a:t>
                  </a:r>
                  <a:endParaRPr lang="en-US" sz="467" b="1" dirty="0">
                    <a:solidFill>
                      <a:schemeClr val="bg1"/>
                    </a:solidFill>
                  </a:endParaRPr>
                </a:p>
              </p:txBody>
            </p:sp>
          </p:grpSp>
          <p:pic>
            <p:nvPicPr>
              <p:cNvPr id="66" name="Picture 65"/>
              <p:cNvPicPr>
                <a:picLocks noChangeAspect="1"/>
              </p:cNvPicPr>
              <p:nvPr userDrawn="1"/>
            </p:nvPicPr>
            <p:blipFill>
              <a:blip r:embed="rId13"/>
              <a:stretch>
                <a:fillRect/>
              </a:stretch>
            </p:blipFill>
            <p:spPr>
              <a:xfrm>
                <a:off x="-4470427" y="11016658"/>
                <a:ext cx="1098742" cy="847761"/>
              </a:xfrm>
              <a:prstGeom prst="rect">
                <a:avLst/>
              </a:prstGeom>
            </p:spPr>
          </p:pic>
          <p:sp>
            <p:nvSpPr>
              <p:cNvPr id="67" name="TextBox 66"/>
              <p:cNvSpPr txBox="1"/>
              <p:nvPr userDrawn="1"/>
            </p:nvSpPr>
            <p:spPr>
              <a:xfrm>
                <a:off x="-4440600" y="11665645"/>
                <a:ext cx="1035685" cy="544500"/>
              </a:xfrm>
              <a:prstGeom prst="rect">
                <a:avLst/>
              </a:prstGeom>
              <a:noFill/>
            </p:spPr>
            <p:txBody>
              <a:bodyPr wrap="square" lIns="457200" tIns="457200" rIns="457200" bIns="0" rtlCol="0">
                <a:spAutoFit/>
              </a:bodyPr>
              <a:lstStyle/>
              <a:p>
                <a:pPr algn="ctr"/>
                <a:r>
                  <a:rPr lang="en-US" sz="1067" dirty="0">
                    <a:solidFill>
                      <a:schemeClr val="bg1"/>
                    </a:solidFill>
                  </a:rPr>
                  <a:t>Corner</a:t>
                </a:r>
                <a:r>
                  <a:rPr lang="en-US" sz="1067" baseline="0" dirty="0">
                    <a:solidFill>
                      <a:schemeClr val="bg1"/>
                    </a:solidFill>
                  </a:rPr>
                  <a:t> handles</a:t>
                </a:r>
                <a:endParaRPr lang="en-US" sz="1067" dirty="0">
                  <a:solidFill>
                    <a:schemeClr val="bg1"/>
                  </a:solidFill>
                </a:endParaRPr>
              </a:p>
            </p:txBody>
          </p:sp>
        </p:grpSp>
        <p:grpSp>
          <p:nvGrpSpPr>
            <p:cNvPr id="59" name="Group 58"/>
            <p:cNvGrpSpPr/>
            <p:nvPr userDrawn="1"/>
          </p:nvGrpSpPr>
          <p:grpSpPr>
            <a:xfrm>
              <a:off x="-10400545" y="27751410"/>
              <a:ext cx="9326518" cy="2453251"/>
              <a:chOff x="-4755804" y="12734136"/>
              <a:chExt cx="4298175" cy="1127128"/>
            </a:xfrm>
          </p:grpSpPr>
          <p:graphicFrame>
            <p:nvGraphicFramePr>
              <p:cNvPr id="60" name="Object 59"/>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name="Image" r:id="rId14" imgW="1828440" imgH="1117440" progId="Photoshop.Image.13">
                      <p:embed/>
                    </p:oleObj>
                  </mc:Choice>
                  <mc:Fallback>
                    <p:oleObj name="Image" r:id="rId14" imgW="1828440" imgH="1117440" progId="Photoshop.Image.13">
                      <p:embed/>
                      <p:pic>
                        <p:nvPicPr>
                          <p:cNvPr id="0" name=""/>
                          <p:cNvPicPr/>
                          <p:nvPr/>
                        </p:nvPicPr>
                        <p:blipFill>
                          <a:blip r:embed="rId15"/>
                          <a:stretch>
                            <a:fillRect/>
                          </a:stretch>
                        </p:blipFill>
                        <p:spPr>
                          <a:xfrm>
                            <a:off x="-4533347" y="12734142"/>
                            <a:ext cx="1828800" cy="1117600"/>
                          </a:xfrm>
                          <a:prstGeom prst="rect">
                            <a:avLst/>
                          </a:prstGeom>
                        </p:spPr>
                      </p:pic>
                    </p:oleObj>
                  </mc:Fallback>
                </mc:AlternateContent>
              </a:graphicData>
            </a:graphic>
          </p:graphicFrame>
          <p:graphicFrame>
            <p:nvGraphicFramePr>
              <p:cNvPr id="61" name="Object 60"/>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name="Image" r:id="rId16" imgW="1828440" imgH="1117440" progId="Photoshop.Image.13">
                      <p:embed/>
                    </p:oleObj>
                  </mc:Choice>
                  <mc:Fallback>
                    <p:oleObj name="Image" r:id="rId16" imgW="1828440" imgH="1117440" progId="Photoshop.Image.13">
                      <p:embed/>
                      <p:pic>
                        <p:nvPicPr>
                          <p:cNvPr id="0" name=""/>
                          <p:cNvPicPr/>
                          <p:nvPr/>
                        </p:nvPicPr>
                        <p:blipFill>
                          <a:blip r:embed="rId17"/>
                          <a:stretch>
                            <a:fillRect/>
                          </a:stretch>
                        </p:blipFill>
                        <p:spPr>
                          <a:xfrm>
                            <a:off x="-2456641" y="12737835"/>
                            <a:ext cx="1828800" cy="1117600"/>
                          </a:xfrm>
                          <a:prstGeom prst="rect">
                            <a:avLst/>
                          </a:prstGeom>
                        </p:spPr>
                      </p:pic>
                    </p:oleObj>
                  </mc:Fallback>
                </mc:AlternateContent>
              </a:graphicData>
            </a:graphic>
          </p:graphicFrame>
          <p:sp>
            <p:nvSpPr>
              <p:cNvPr id="62" name="TextBox 61"/>
              <p:cNvSpPr txBox="1"/>
              <p:nvPr userDrawn="1"/>
            </p:nvSpPr>
            <p:spPr>
              <a:xfrm rot="16200000">
                <a:off x="-5235785" y="13214117"/>
                <a:ext cx="1117601" cy="157640"/>
              </a:xfrm>
              <a:prstGeom prst="rect">
                <a:avLst/>
              </a:prstGeom>
              <a:noFill/>
            </p:spPr>
            <p:txBody>
              <a:bodyPr wrap="square" lIns="91440" tIns="91440" rIns="91440" bIns="0" rtlCol="0">
                <a:spAutoFit/>
              </a:bodyPr>
              <a:lstStyle/>
              <a:p>
                <a:pPr algn="ctr"/>
                <a:r>
                  <a:rPr lang="en-US" sz="1067" dirty="0">
                    <a:solidFill>
                      <a:srgbClr val="92D050"/>
                    </a:solidFill>
                  </a:rPr>
                  <a:t>Good</a:t>
                </a:r>
                <a:r>
                  <a:rPr lang="en-US" sz="1067" baseline="0" dirty="0">
                    <a:solidFill>
                      <a:srgbClr val="92D050"/>
                    </a:solidFill>
                  </a:rPr>
                  <a:t> </a:t>
                </a:r>
                <a:r>
                  <a:rPr lang="en-US" sz="1067" baseline="0" dirty="0">
                    <a:solidFill>
                      <a:schemeClr val="bg1"/>
                    </a:solidFill>
                  </a:rPr>
                  <a:t>printing quality</a:t>
                </a:r>
                <a:endParaRPr lang="en-US" sz="1067" dirty="0">
                  <a:solidFill>
                    <a:schemeClr val="bg1"/>
                  </a:solidFill>
                </a:endParaRPr>
              </a:p>
            </p:txBody>
          </p:sp>
          <p:sp>
            <p:nvSpPr>
              <p:cNvPr id="63" name="TextBox 62"/>
              <p:cNvSpPr txBox="1"/>
              <p:nvPr userDrawn="1"/>
            </p:nvSpPr>
            <p:spPr>
              <a:xfrm rot="16200000">
                <a:off x="-1095250" y="13223644"/>
                <a:ext cx="1117601" cy="157640"/>
              </a:xfrm>
              <a:prstGeom prst="rect">
                <a:avLst/>
              </a:prstGeom>
              <a:noFill/>
            </p:spPr>
            <p:txBody>
              <a:bodyPr wrap="square" lIns="91440" tIns="91440" rIns="91440" bIns="0" rtlCol="0">
                <a:spAutoFit/>
              </a:bodyPr>
              <a:lstStyle/>
              <a:p>
                <a:pPr algn="ctr"/>
                <a:r>
                  <a:rPr lang="en-US" sz="1067" dirty="0">
                    <a:solidFill>
                      <a:srgbClr val="FF0000"/>
                    </a:solidFill>
                  </a:rPr>
                  <a:t>Bad </a:t>
                </a:r>
                <a:r>
                  <a:rPr lang="en-US" sz="1067" dirty="0">
                    <a:solidFill>
                      <a:schemeClr val="bg1"/>
                    </a:solidFill>
                  </a:rPr>
                  <a:t>printing quality</a:t>
                </a:r>
              </a:p>
            </p:txBody>
          </p:sp>
        </p:grpSp>
      </p:grpSp>
      <p:sp>
        <p:nvSpPr>
          <p:cNvPr id="38" name="Text Box 14"/>
          <p:cNvSpPr txBox="1">
            <a:spLocks noChangeArrowheads="1"/>
          </p:cNvSpPr>
          <p:nvPr userDrawn="1"/>
        </p:nvSpPr>
        <p:spPr bwMode="auto">
          <a:xfrm>
            <a:off x="1175479" y="21543820"/>
            <a:ext cx="1885950" cy="227560"/>
          </a:xfrm>
          <a:prstGeom prst="rect">
            <a:avLst/>
          </a:prstGeom>
          <a:noFill/>
          <a:ln w="9525">
            <a:noFill/>
            <a:miter lim="800000"/>
            <a:headEnd/>
            <a:tailEnd/>
          </a:ln>
          <a:effectLst/>
        </p:spPr>
        <p:txBody>
          <a:bodyPr lIns="60842" tIns="30415" rIns="60842" bIns="30415">
            <a:spAutoFit/>
          </a:bodyPr>
          <a:lstStyle/>
          <a:p>
            <a:pPr eaLnBrk="0" hangingPunct="0">
              <a:lnSpc>
                <a:spcPct val="65000"/>
              </a:lnSpc>
              <a:spcBef>
                <a:spcPct val="50000"/>
              </a:spcBef>
              <a:defRPr/>
            </a:pPr>
            <a:r>
              <a:rPr lang="en-US" sz="333"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733"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926080" rtl="0" eaLnBrk="1" latinLnBrk="0" hangingPunct="1">
        <a:spcBef>
          <a:spcPct val="0"/>
        </a:spcBef>
        <a:buNone/>
        <a:defRPr sz="5867" kern="1200">
          <a:solidFill>
            <a:schemeClr val="bg1"/>
          </a:solidFill>
          <a:latin typeface="Trebuchet MS" pitchFamily="34" charset="0"/>
          <a:ea typeface="+mj-ea"/>
          <a:cs typeface="+mj-cs"/>
        </a:defRPr>
      </a:lvl1pPr>
    </p:titleStyle>
    <p:bodyStyle>
      <a:lvl1pPr marL="1097280" indent="-1097280" algn="l" defTabSz="2926080" rtl="0" eaLnBrk="1" latinLnBrk="0" hangingPunct="1">
        <a:spcBef>
          <a:spcPct val="20000"/>
        </a:spcBef>
        <a:buFont typeface="Arial" pitchFamily="34" charset="0"/>
        <a:buChar char="•"/>
        <a:defRPr sz="10267" kern="1200">
          <a:solidFill>
            <a:schemeClr val="tx1"/>
          </a:solidFill>
          <a:latin typeface="+mn-lt"/>
          <a:ea typeface="+mn-ea"/>
          <a:cs typeface="+mn-cs"/>
        </a:defRPr>
      </a:lvl1pPr>
      <a:lvl2pPr marL="2377440" indent="-914400" algn="l" defTabSz="2926080" rtl="0" eaLnBrk="1" latinLnBrk="0" hangingPunct="1">
        <a:spcBef>
          <a:spcPct val="20000"/>
        </a:spcBef>
        <a:buFont typeface="Arial" pitchFamily="34" charset="0"/>
        <a:buChar char="–"/>
        <a:defRPr sz="9000" kern="1200">
          <a:solidFill>
            <a:schemeClr val="tx1"/>
          </a:solidFill>
          <a:latin typeface="+mn-lt"/>
          <a:ea typeface="+mn-ea"/>
          <a:cs typeface="+mn-cs"/>
        </a:defRPr>
      </a:lvl2pPr>
      <a:lvl3pPr marL="3657600" indent="-731521" algn="l" defTabSz="2926080" rtl="0" eaLnBrk="1" latinLnBrk="0" hangingPunct="1">
        <a:spcBef>
          <a:spcPct val="20000"/>
        </a:spcBef>
        <a:buFont typeface="Arial" pitchFamily="34" charset="0"/>
        <a:buChar char="•"/>
        <a:defRPr sz="7734" kern="1200">
          <a:solidFill>
            <a:schemeClr val="tx1"/>
          </a:solidFill>
          <a:latin typeface="+mn-lt"/>
          <a:ea typeface="+mn-ea"/>
          <a:cs typeface="+mn-cs"/>
        </a:defRPr>
      </a:lvl3pPr>
      <a:lvl4pPr marL="5120641"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4pPr>
      <a:lvl5pPr marL="6583680"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5pPr>
      <a:lvl6pPr marL="8046720"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6pPr>
      <a:lvl7pPr marL="9509759"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7pPr>
      <a:lvl8pPr marL="10972800"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8pPr>
      <a:lvl9pPr marL="12435840" indent="-731521" algn="l" defTabSz="2926080" rtl="0" eaLnBrk="1" latinLnBrk="0" hangingPunct="1">
        <a:spcBef>
          <a:spcPct val="20000"/>
        </a:spcBef>
        <a:buFont typeface="Arial" pitchFamily="34" charset="0"/>
        <a:buChar char="•"/>
        <a:defRPr sz="6400" kern="1200">
          <a:solidFill>
            <a:schemeClr val="tx1"/>
          </a:solidFill>
          <a:latin typeface="+mn-lt"/>
          <a:ea typeface="+mn-ea"/>
          <a:cs typeface="+mn-cs"/>
        </a:defRPr>
      </a:lvl9pPr>
    </p:bodyStyle>
    <p:otherStyle>
      <a:defPPr>
        <a:defRPr lang="en-US"/>
      </a:defPPr>
      <a:lvl1pPr marL="0" algn="l" defTabSz="2926080" rtl="0" eaLnBrk="1" latinLnBrk="0" hangingPunct="1">
        <a:defRPr sz="5734" kern="1200">
          <a:solidFill>
            <a:schemeClr val="tx1"/>
          </a:solidFill>
          <a:latin typeface="+mn-lt"/>
          <a:ea typeface="+mn-ea"/>
          <a:cs typeface="+mn-cs"/>
        </a:defRPr>
      </a:lvl1pPr>
      <a:lvl2pPr marL="1463040" algn="l" defTabSz="2926080" rtl="0" eaLnBrk="1" latinLnBrk="0" hangingPunct="1">
        <a:defRPr sz="5734" kern="1200">
          <a:solidFill>
            <a:schemeClr val="tx1"/>
          </a:solidFill>
          <a:latin typeface="+mn-lt"/>
          <a:ea typeface="+mn-ea"/>
          <a:cs typeface="+mn-cs"/>
        </a:defRPr>
      </a:lvl2pPr>
      <a:lvl3pPr marL="2926080" algn="l" defTabSz="2926080" rtl="0" eaLnBrk="1" latinLnBrk="0" hangingPunct="1">
        <a:defRPr sz="5734" kern="1200">
          <a:solidFill>
            <a:schemeClr val="tx1"/>
          </a:solidFill>
          <a:latin typeface="+mn-lt"/>
          <a:ea typeface="+mn-ea"/>
          <a:cs typeface="+mn-cs"/>
        </a:defRPr>
      </a:lvl3pPr>
      <a:lvl4pPr marL="4389120" algn="l" defTabSz="2926080" rtl="0" eaLnBrk="1" latinLnBrk="0" hangingPunct="1">
        <a:defRPr sz="5734" kern="1200">
          <a:solidFill>
            <a:schemeClr val="tx1"/>
          </a:solidFill>
          <a:latin typeface="+mn-lt"/>
          <a:ea typeface="+mn-ea"/>
          <a:cs typeface="+mn-cs"/>
        </a:defRPr>
      </a:lvl4pPr>
      <a:lvl5pPr marL="5852160" algn="l" defTabSz="2926080" rtl="0" eaLnBrk="1" latinLnBrk="0" hangingPunct="1">
        <a:defRPr sz="5734" kern="1200">
          <a:solidFill>
            <a:schemeClr val="tx1"/>
          </a:solidFill>
          <a:latin typeface="+mn-lt"/>
          <a:ea typeface="+mn-ea"/>
          <a:cs typeface="+mn-cs"/>
        </a:defRPr>
      </a:lvl5pPr>
      <a:lvl6pPr marL="7315200" algn="l" defTabSz="2926080" rtl="0" eaLnBrk="1" latinLnBrk="0" hangingPunct="1">
        <a:defRPr sz="5734" kern="1200">
          <a:solidFill>
            <a:schemeClr val="tx1"/>
          </a:solidFill>
          <a:latin typeface="+mn-lt"/>
          <a:ea typeface="+mn-ea"/>
          <a:cs typeface="+mn-cs"/>
        </a:defRPr>
      </a:lvl6pPr>
      <a:lvl7pPr marL="8778241" algn="l" defTabSz="2926080" rtl="0" eaLnBrk="1" latinLnBrk="0" hangingPunct="1">
        <a:defRPr sz="5734" kern="1200">
          <a:solidFill>
            <a:schemeClr val="tx1"/>
          </a:solidFill>
          <a:latin typeface="+mn-lt"/>
          <a:ea typeface="+mn-ea"/>
          <a:cs typeface="+mn-cs"/>
        </a:defRPr>
      </a:lvl7pPr>
      <a:lvl8pPr marL="10241280" algn="l" defTabSz="2926080" rtl="0" eaLnBrk="1" latinLnBrk="0" hangingPunct="1">
        <a:defRPr sz="5734" kern="1200">
          <a:solidFill>
            <a:schemeClr val="tx1"/>
          </a:solidFill>
          <a:latin typeface="+mn-lt"/>
          <a:ea typeface="+mn-ea"/>
          <a:cs typeface="+mn-cs"/>
        </a:defRPr>
      </a:lvl8pPr>
      <a:lvl9pPr marL="11704321" algn="l" defTabSz="2926080" rtl="0" eaLnBrk="1" latinLnBrk="0" hangingPunct="1">
        <a:defRPr sz="57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 name="Text Placeholder 448"/>
          <p:cNvSpPr>
            <a:spLocks noGrp="1"/>
          </p:cNvSpPr>
          <p:nvPr>
            <p:ph type="body" sz="quarter" idx="10"/>
          </p:nvPr>
        </p:nvSpPr>
        <p:spPr/>
        <p:txBody>
          <a:bodyPr/>
          <a:lstStyle/>
          <a:p>
            <a:endParaRPr lang="en-US"/>
          </a:p>
        </p:txBody>
      </p:sp>
      <p:sp>
        <p:nvSpPr>
          <p:cNvPr id="450" name="Text Placeholder 449"/>
          <p:cNvSpPr>
            <a:spLocks noGrp="1"/>
          </p:cNvSpPr>
          <p:nvPr>
            <p:ph type="body" sz="quarter" idx="11"/>
          </p:nvPr>
        </p:nvSpPr>
        <p:spPr/>
        <p:txBody>
          <a:bodyPr/>
          <a:lstStyle/>
          <a:p>
            <a:endParaRPr lang="en-US" dirty="0"/>
          </a:p>
        </p:txBody>
      </p:sp>
      <p:sp>
        <p:nvSpPr>
          <p:cNvPr id="453" name="Text Placeholder 452"/>
          <p:cNvSpPr>
            <a:spLocks noGrp="1"/>
          </p:cNvSpPr>
          <p:nvPr>
            <p:ph type="body" sz="quarter" idx="20"/>
          </p:nvPr>
        </p:nvSpPr>
        <p:spPr/>
        <p:txBody>
          <a:bodyPr/>
          <a:lstStyle/>
          <a:p>
            <a:endParaRPr lang="en-US"/>
          </a:p>
        </p:txBody>
      </p:sp>
      <p:sp>
        <p:nvSpPr>
          <p:cNvPr id="454" name="Text Placeholder 453"/>
          <p:cNvSpPr>
            <a:spLocks noGrp="1"/>
          </p:cNvSpPr>
          <p:nvPr>
            <p:ph type="body" sz="quarter" idx="4294967295"/>
          </p:nvPr>
        </p:nvSpPr>
        <p:spPr>
          <a:xfrm>
            <a:off x="9553577" y="4252321"/>
            <a:ext cx="6699249" cy="564242"/>
          </a:xfrm>
          <a:prstGeom prst="rect">
            <a:avLst/>
          </a:prstGeom>
        </p:spPr>
        <p:txBody>
          <a:bodyPr/>
          <a:lstStyle/>
          <a:p>
            <a:endParaRPr lang="en-US" dirty="0"/>
          </a:p>
        </p:txBody>
      </p:sp>
      <p:sp>
        <p:nvSpPr>
          <p:cNvPr id="455" name="Text Placeholder 454"/>
          <p:cNvSpPr>
            <a:spLocks noGrp="1"/>
          </p:cNvSpPr>
          <p:nvPr>
            <p:ph type="body" sz="quarter" idx="4294967295"/>
          </p:nvPr>
        </p:nvSpPr>
        <p:spPr>
          <a:xfrm>
            <a:off x="9553578" y="3699166"/>
            <a:ext cx="6699250" cy="502697"/>
          </a:xfrm>
          <a:prstGeom prst="rect">
            <a:avLst/>
          </a:prstGeom>
        </p:spPr>
        <p:txBody>
          <a:bodyPr/>
          <a:lstStyle/>
          <a:p>
            <a:endParaRPr lang="en-US" dirty="0"/>
          </a:p>
        </p:txBody>
      </p:sp>
      <p:sp>
        <p:nvSpPr>
          <p:cNvPr id="456" name="Text Placeholder 455"/>
          <p:cNvSpPr>
            <a:spLocks noGrp="1"/>
          </p:cNvSpPr>
          <p:nvPr>
            <p:ph type="body" sz="quarter" idx="23"/>
          </p:nvPr>
        </p:nvSpPr>
        <p:spPr/>
        <p:txBody>
          <a:bodyPr/>
          <a:lstStyle/>
          <a:p>
            <a:endParaRPr lang="en-US"/>
          </a:p>
        </p:txBody>
      </p:sp>
      <p:sp>
        <p:nvSpPr>
          <p:cNvPr id="457" name="Text Placeholder 456"/>
          <p:cNvSpPr>
            <a:spLocks noGrp="1"/>
          </p:cNvSpPr>
          <p:nvPr>
            <p:ph type="body" sz="quarter" idx="24"/>
          </p:nvPr>
        </p:nvSpPr>
        <p:spPr/>
        <p:txBody>
          <a:bodyPr/>
          <a:lstStyle/>
          <a:p>
            <a:endParaRPr lang="en-US"/>
          </a:p>
        </p:txBody>
      </p:sp>
      <p:sp>
        <p:nvSpPr>
          <p:cNvPr id="458" name="Text Placeholder 457"/>
          <p:cNvSpPr>
            <a:spLocks noGrp="1"/>
          </p:cNvSpPr>
          <p:nvPr>
            <p:ph type="body" sz="quarter" idx="25"/>
          </p:nvPr>
        </p:nvSpPr>
        <p:spPr/>
        <p:txBody>
          <a:bodyPr/>
          <a:lstStyle/>
          <a:p>
            <a:endParaRPr lang="en-US"/>
          </a:p>
        </p:txBody>
      </p:sp>
      <p:sp>
        <p:nvSpPr>
          <p:cNvPr id="459" name="Text Placeholder 458"/>
          <p:cNvSpPr>
            <a:spLocks noGrp="1"/>
          </p:cNvSpPr>
          <p:nvPr>
            <p:ph type="body" sz="quarter" idx="26"/>
          </p:nvPr>
        </p:nvSpPr>
        <p:spPr/>
        <p:txBody>
          <a:bodyPr/>
          <a:lstStyle/>
          <a:p>
            <a:endParaRPr lang="en-US"/>
          </a:p>
        </p:txBody>
      </p:sp>
      <p:sp>
        <p:nvSpPr>
          <p:cNvPr id="460" name="Text Placeholder 459"/>
          <p:cNvSpPr>
            <a:spLocks noGrp="1"/>
          </p:cNvSpPr>
          <p:nvPr>
            <p:ph type="body" sz="quarter" idx="27"/>
          </p:nvPr>
        </p:nvSpPr>
        <p:spPr/>
        <p:txBody>
          <a:bodyPr/>
          <a:lstStyle/>
          <a:p>
            <a:endParaRPr lang="en-US"/>
          </a:p>
        </p:txBody>
      </p:sp>
      <p:sp>
        <p:nvSpPr>
          <p:cNvPr id="461" name="Text Placeholder 460"/>
          <p:cNvSpPr>
            <a:spLocks noGrp="1"/>
          </p:cNvSpPr>
          <p:nvPr>
            <p:ph type="body" sz="quarter" idx="28"/>
          </p:nvPr>
        </p:nvSpPr>
        <p:spPr/>
        <p:txBody>
          <a:bodyPr/>
          <a:lstStyle/>
          <a:p>
            <a:endParaRPr lang="en-US"/>
          </a:p>
        </p:txBody>
      </p:sp>
      <p:sp>
        <p:nvSpPr>
          <p:cNvPr id="462" name="Text Placeholder 461"/>
          <p:cNvSpPr>
            <a:spLocks noGrp="1"/>
          </p:cNvSpPr>
          <p:nvPr>
            <p:ph type="body" sz="quarter" idx="29"/>
          </p:nvPr>
        </p:nvSpPr>
        <p:spPr/>
        <p:txBody>
          <a:bodyPr/>
          <a:lstStyle/>
          <a:p>
            <a:endParaRPr lang="en-US"/>
          </a:p>
        </p:txBody>
      </p:sp>
      <p:sp>
        <p:nvSpPr>
          <p:cNvPr id="463" name="Text Placeholder 462"/>
          <p:cNvSpPr>
            <a:spLocks noGrp="1"/>
          </p:cNvSpPr>
          <p:nvPr>
            <p:ph type="body" sz="quarter" idx="30"/>
          </p:nvPr>
        </p:nvSpPr>
        <p:spPr/>
        <p:txBody>
          <a:bodyPr/>
          <a:lstStyle/>
          <a:p>
            <a:endParaRPr lang="en-US"/>
          </a:p>
        </p:txBody>
      </p:sp>
      <p:sp>
        <p:nvSpPr>
          <p:cNvPr id="464" name="Text Placeholder 463"/>
          <p:cNvSpPr>
            <a:spLocks noGrp="1"/>
          </p:cNvSpPr>
          <p:nvPr>
            <p:ph type="body" sz="quarter" idx="96"/>
          </p:nvPr>
        </p:nvSpPr>
        <p:spPr/>
        <p:txBody>
          <a:bodyPr/>
          <a:lstStyle/>
          <a:p>
            <a:endParaRPr lang="en-US"/>
          </a:p>
        </p:txBody>
      </p:sp>
      <p:sp>
        <p:nvSpPr>
          <p:cNvPr id="465" name="Text Placeholder 464"/>
          <p:cNvSpPr>
            <a:spLocks noGrp="1"/>
          </p:cNvSpPr>
          <p:nvPr>
            <p:ph type="body" sz="quarter" idx="150"/>
          </p:nvPr>
        </p:nvSpPr>
        <p:spPr/>
        <p:txBody>
          <a:bodyPr/>
          <a:lstStyle/>
          <a:p>
            <a:endParaRPr lang="en-US" dirty="0"/>
          </a:p>
        </p:txBody>
      </p:sp>
      <p:sp>
        <p:nvSpPr>
          <p:cNvPr id="466" name="Text Placeholder 465"/>
          <p:cNvSpPr>
            <a:spLocks noGrp="1"/>
          </p:cNvSpPr>
          <p:nvPr>
            <p:ph type="body" sz="quarter" idx="151"/>
          </p:nvPr>
        </p:nvSpPr>
        <p:spPr/>
        <p:txBody>
          <a:bodyPr>
            <a:normAutofit fontScale="92500" lnSpcReduction="10000"/>
          </a:bodyPr>
          <a:lstStyle/>
          <a:p>
            <a:endParaRPr lang="en-US" dirty="0"/>
          </a:p>
        </p:txBody>
      </p:sp>
      <p:sp>
        <p:nvSpPr>
          <p:cNvPr id="467" name="Text Placeholder 466"/>
          <p:cNvSpPr>
            <a:spLocks noGrp="1"/>
          </p:cNvSpPr>
          <p:nvPr>
            <p:ph type="body" sz="quarter" idx="153"/>
          </p:nvPr>
        </p:nvSpPr>
        <p:spPr/>
        <p:txBody>
          <a:bodyPr>
            <a:normAutofit fontScale="92500" lnSpcReduction="10000"/>
          </a:bodyPr>
          <a:lstStyle/>
          <a:p>
            <a:endParaRPr lang="en-US" dirty="0"/>
          </a:p>
        </p:txBody>
      </p:sp>
    </p:spTree>
    <p:extLst>
      <p:ext uri="{BB962C8B-B14F-4D97-AF65-F5344CB8AC3E}">
        <p14:creationId xmlns:p14="http://schemas.microsoft.com/office/powerpoint/2010/main" val="3425218134"/>
      </p:ext>
    </p:extLst>
  </p:cSld>
  <p:clrMapOvr>
    <a:masterClrMapping/>
  </p:clrMapOvr>
</p:sld>
</file>

<file path=ppt/theme/theme1.xml><?xml version="1.0" encoding="utf-8"?>
<a:theme xmlns:a="http://schemas.openxmlformats.org/drawingml/2006/main" name="36x48-Template-V2b">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339</TotalTime>
  <Words>1</Words>
  <Application>Microsoft Macintosh PowerPoint</Application>
  <PresentationFormat>Custom</PresentationFormat>
  <Paragraphs>1</Paragraphs>
  <Slides>1</Slides>
  <Notes>1</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9" baseType="lpstr">
      <vt:lpstr>Arial</vt:lpstr>
      <vt:lpstr>Calibri</vt:lpstr>
      <vt:lpstr>Times New Roman</vt:lpstr>
      <vt:lpstr>Trebuchet MS</vt:lpstr>
      <vt:lpstr>36x48-Template-V2b</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Derek Esibill</cp:lastModifiedBy>
  <cp:revision>50</cp:revision>
  <dcterms:created xsi:type="dcterms:W3CDTF">2012-02-03T19:11:35Z</dcterms:created>
  <dcterms:modified xsi:type="dcterms:W3CDTF">2023-05-09T04:11:53Z</dcterms:modified>
</cp:coreProperties>
</file>