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slideLayouts/slideLayout2.xml" ContentType="application/vnd.openxmlformats-officedocument.presentationml.slideLayout+xml"/>
  <Override PartName="/ppt/theme/theme2.xml" ContentType="application/vnd.openxmlformats-officedocument.them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slideLayouts/slideLayout3.xml" ContentType="application/vnd.openxmlformats-officedocument.presentationml.slideLayout+xml"/>
  <Override PartName="/ppt/theme/theme3.xml" ContentType="application/vnd.openxmlformats-officedocument.them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658" autoAdjust="0"/>
    <p:restoredTop sz="94701" autoAdjust="0"/>
  </p:normalViewPr>
  <p:slideViewPr>
    <p:cSldViewPr snapToGrid="0" snapToObjects="1" showGuides="1">
      <p:cViewPr varScale="1">
        <p:scale>
          <a:sx n="21" d="100"/>
          <a:sy n="21" d="100"/>
        </p:scale>
        <p:origin x="-648" y="-176"/>
      </p:cViewPr>
      <p:guideLst>
        <p:guide orient="horz" pos="6702"/>
        <p:guide orient="horz" pos="288"/>
        <p:guide orient="horz" pos="185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8/26/16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8/26/16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3" name="Text Placeholder 3"/>
          <p:cNvSpPr>
            <a:spLocks noGrp="1"/>
          </p:cNvSpPr>
          <p:nvPr>
            <p:ph type="body" sz="quarter" idx="23" hasCustomPrompt="1"/>
          </p:nvPr>
        </p:nvSpPr>
        <p:spPr>
          <a:xfrm>
            <a:off x="22258339" y="11458777"/>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250400" y="10629045"/>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11615863" y="1912877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1615863" y="19958503"/>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914027" y="10609063"/>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914027" y="1139657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19" name="Text Placeholder 3"/>
          <p:cNvSpPr>
            <a:spLocks noGrp="1"/>
          </p:cNvSpPr>
          <p:nvPr>
            <p:ph type="body" sz="quarter" idx="21" hasCustomPrompt="1"/>
          </p:nvPr>
        </p:nvSpPr>
        <p:spPr>
          <a:xfrm>
            <a:off x="11587165" y="11458777"/>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31" name="Text Placeholder 5"/>
          <p:cNvSpPr>
            <a:spLocks noGrp="1"/>
          </p:cNvSpPr>
          <p:nvPr>
            <p:ph type="body" sz="quarter" idx="22" hasCustomPrompt="1"/>
          </p:nvPr>
        </p:nvSpPr>
        <p:spPr>
          <a:xfrm>
            <a:off x="11587166" y="10629045"/>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7.bin"/><Relationship Id="rId16" Type="http://schemas.openxmlformats.org/officeDocument/2006/relationships/image" Target="../media/image1.wmf"/><Relationship Id="rId17" Type="http://schemas.openxmlformats.org/officeDocument/2006/relationships/oleObject" Target="../embeddings/oleObject8.bin"/><Relationship Id="rId18"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6.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11.bin"/><Relationship Id="rId16" Type="http://schemas.openxmlformats.org/officeDocument/2006/relationships/image" Target="../media/image1.wmf"/><Relationship Id="rId17" Type="http://schemas.openxmlformats.org/officeDocument/2006/relationships/oleObject" Target="../embeddings/oleObject12.bin"/><Relationship Id="rId18" Type="http://schemas.openxmlformats.org/officeDocument/2006/relationships/image" Target="../media/image2.wmf"/><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3.vml"/><Relationship Id="rId4" Type="http://schemas.openxmlformats.org/officeDocument/2006/relationships/oleObject" Target="../embeddings/oleObject9.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10.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922338" y="10603881"/>
            <a:ext cx="10058400" cy="1887239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7692" y="10603881"/>
            <a:ext cx="10058400" cy="1887239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userDrawn="1"/>
        </p:nvSpPr>
        <p:spPr>
          <a:xfrm>
            <a:off x="22253046" y="10603881"/>
            <a:ext cx="10058400" cy="1887239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userDrawn="1"/>
        </p:nvSpPr>
        <p:spPr>
          <a:xfrm>
            <a:off x="32918400" y="10603881"/>
            <a:ext cx="10058400" cy="1887239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7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7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7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7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
        <p:nvSpPr>
          <p:cNvPr id="40" name="Rounded Rectangle 39"/>
          <p:cNvSpPr/>
          <p:nvPr userDrawn="1"/>
        </p:nvSpPr>
        <p:spPr>
          <a:xfrm>
            <a:off x="922338" y="5188263"/>
            <a:ext cx="42049700" cy="507345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975949" y="29830346"/>
            <a:ext cx="42049700" cy="256049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096"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097"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098"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099"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40"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20"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21"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22"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23"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38"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 Placeholder 448"/>
          <p:cNvSpPr>
            <a:spLocks noGrp="1"/>
          </p:cNvSpPr>
          <p:nvPr>
            <p:ph type="body" sz="quarter" idx="10"/>
          </p:nvPr>
        </p:nvSpPr>
        <p:spPr/>
        <p:txBody>
          <a:bodyPr/>
          <a:lstStyle/>
          <a:p>
            <a:endParaRPr lang="en-US"/>
          </a:p>
        </p:txBody>
      </p:sp>
      <p:sp>
        <p:nvSpPr>
          <p:cNvPr id="450" name="Text Placeholder 449"/>
          <p:cNvSpPr>
            <a:spLocks noGrp="1"/>
          </p:cNvSpPr>
          <p:nvPr>
            <p:ph type="body" sz="quarter" idx="11"/>
          </p:nvPr>
        </p:nvSpPr>
        <p:spPr/>
        <p:txBody>
          <a:bodyPr/>
          <a:lstStyle/>
          <a:p>
            <a:endParaRPr lang="en-US" dirty="0"/>
          </a:p>
        </p:txBody>
      </p:sp>
      <p:sp>
        <p:nvSpPr>
          <p:cNvPr id="453" name="Text Placeholder 452"/>
          <p:cNvSpPr>
            <a:spLocks noGrp="1"/>
          </p:cNvSpPr>
          <p:nvPr>
            <p:ph type="body" sz="quarter" idx="20"/>
          </p:nvPr>
        </p:nvSpPr>
        <p:spPr/>
        <p:txBody>
          <a:bodyPr/>
          <a:lstStyle/>
          <a:p>
            <a:endParaRPr lang="en-US"/>
          </a:p>
        </p:txBody>
      </p:sp>
      <p:sp>
        <p:nvSpPr>
          <p:cNvPr id="454" name="Text Placeholder 453"/>
          <p:cNvSpPr>
            <a:spLocks noGrp="1"/>
          </p:cNvSpPr>
          <p:nvPr>
            <p:ph type="body" sz="quarter" idx="4294967295"/>
          </p:nvPr>
        </p:nvSpPr>
        <p:spPr>
          <a:xfrm>
            <a:off x="11587165" y="6378481"/>
            <a:ext cx="10048874" cy="846363"/>
          </a:xfrm>
          <a:prstGeom prst="rect">
            <a:avLst/>
          </a:prstGeom>
        </p:spPr>
        <p:txBody>
          <a:bodyPr/>
          <a:lstStyle/>
          <a:p>
            <a:endParaRPr lang="en-US" dirty="0"/>
          </a:p>
        </p:txBody>
      </p:sp>
      <p:sp>
        <p:nvSpPr>
          <p:cNvPr id="455" name="Text Placeholder 454"/>
          <p:cNvSpPr>
            <a:spLocks noGrp="1"/>
          </p:cNvSpPr>
          <p:nvPr>
            <p:ph type="body" sz="quarter" idx="4294967295"/>
          </p:nvPr>
        </p:nvSpPr>
        <p:spPr>
          <a:xfrm>
            <a:off x="11587166" y="5548749"/>
            <a:ext cx="10048875" cy="754045"/>
          </a:xfrm>
          <a:prstGeom prst="rect">
            <a:avLst/>
          </a:prstGeom>
        </p:spPr>
        <p:txBody>
          <a:bodyPr/>
          <a:lstStyle/>
          <a:p>
            <a:endParaRPr lang="en-US" dirty="0"/>
          </a:p>
        </p:txBody>
      </p:sp>
      <p:sp>
        <p:nvSpPr>
          <p:cNvPr id="456" name="Text Placeholder 455"/>
          <p:cNvSpPr>
            <a:spLocks noGrp="1"/>
          </p:cNvSpPr>
          <p:nvPr>
            <p:ph type="body" sz="quarter" idx="23"/>
          </p:nvPr>
        </p:nvSpPr>
        <p:spPr/>
        <p:txBody>
          <a:bodyPr/>
          <a:lstStyle/>
          <a:p>
            <a:endParaRPr lang="en-US"/>
          </a:p>
        </p:txBody>
      </p:sp>
      <p:sp>
        <p:nvSpPr>
          <p:cNvPr id="457" name="Text Placeholder 456"/>
          <p:cNvSpPr>
            <a:spLocks noGrp="1"/>
          </p:cNvSpPr>
          <p:nvPr>
            <p:ph type="body" sz="quarter" idx="24"/>
          </p:nvPr>
        </p:nvSpPr>
        <p:spPr/>
        <p:txBody>
          <a:bodyPr/>
          <a:lstStyle/>
          <a:p>
            <a:endParaRPr lang="en-US"/>
          </a:p>
        </p:txBody>
      </p:sp>
      <p:sp>
        <p:nvSpPr>
          <p:cNvPr id="458" name="Text Placeholder 457"/>
          <p:cNvSpPr>
            <a:spLocks noGrp="1"/>
          </p:cNvSpPr>
          <p:nvPr>
            <p:ph type="body" sz="quarter" idx="25"/>
          </p:nvPr>
        </p:nvSpPr>
        <p:spPr/>
        <p:txBody>
          <a:bodyPr/>
          <a:lstStyle/>
          <a:p>
            <a:endParaRPr lang="en-US"/>
          </a:p>
        </p:txBody>
      </p:sp>
      <p:sp>
        <p:nvSpPr>
          <p:cNvPr id="459" name="Text Placeholder 458"/>
          <p:cNvSpPr>
            <a:spLocks noGrp="1"/>
          </p:cNvSpPr>
          <p:nvPr>
            <p:ph type="body" sz="quarter" idx="26"/>
          </p:nvPr>
        </p:nvSpPr>
        <p:spPr/>
        <p:txBody>
          <a:bodyPr/>
          <a:lstStyle/>
          <a:p>
            <a:endParaRPr lang="en-US"/>
          </a:p>
        </p:txBody>
      </p:sp>
      <p:sp>
        <p:nvSpPr>
          <p:cNvPr id="460" name="Text Placeholder 459"/>
          <p:cNvSpPr>
            <a:spLocks noGrp="1"/>
          </p:cNvSpPr>
          <p:nvPr>
            <p:ph type="body" sz="quarter" idx="27"/>
          </p:nvPr>
        </p:nvSpPr>
        <p:spPr/>
        <p:txBody>
          <a:bodyPr/>
          <a:lstStyle/>
          <a:p>
            <a:endParaRPr lang="en-US"/>
          </a:p>
        </p:txBody>
      </p:sp>
      <p:sp>
        <p:nvSpPr>
          <p:cNvPr id="461" name="Text Placeholder 460"/>
          <p:cNvSpPr>
            <a:spLocks noGrp="1"/>
          </p:cNvSpPr>
          <p:nvPr>
            <p:ph type="body" sz="quarter" idx="28"/>
          </p:nvPr>
        </p:nvSpPr>
        <p:spPr/>
        <p:txBody>
          <a:bodyPr/>
          <a:lstStyle/>
          <a:p>
            <a:endParaRPr lang="en-US"/>
          </a:p>
        </p:txBody>
      </p:sp>
      <p:sp>
        <p:nvSpPr>
          <p:cNvPr id="462" name="Text Placeholder 461"/>
          <p:cNvSpPr>
            <a:spLocks noGrp="1"/>
          </p:cNvSpPr>
          <p:nvPr>
            <p:ph type="body" sz="quarter" idx="29"/>
          </p:nvPr>
        </p:nvSpPr>
        <p:spPr/>
        <p:txBody>
          <a:bodyPr/>
          <a:lstStyle/>
          <a:p>
            <a:endParaRPr lang="en-US"/>
          </a:p>
        </p:txBody>
      </p:sp>
      <p:sp>
        <p:nvSpPr>
          <p:cNvPr id="463" name="Text Placeholder 462"/>
          <p:cNvSpPr>
            <a:spLocks noGrp="1"/>
          </p:cNvSpPr>
          <p:nvPr>
            <p:ph type="body" sz="quarter" idx="30"/>
          </p:nvPr>
        </p:nvSpPr>
        <p:spPr/>
        <p:txBody>
          <a:bodyPr/>
          <a:lstStyle/>
          <a:p>
            <a:endParaRPr lang="en-US"/>
          </a:p>
        </p:txBody>
      </p:sp>
      <p:sp>
        <p:nvSpPr>
          <p:cNvPr id="464" name="Text Placeholder 463"/>
          <p:cNvSpPr>
            <a:spLocks noGrp="1"/>
          </p:cNvSpPr>
          <p:nvPr>
            <p:ph type="body" sz="quarter" idx="96"/>
          </p:nvPr>
        </p:nvSpPr>
        <p:spPr/>
        <p:txBody>
          <a:bodyPr/>
          <a:lstStyle/>
          <a:p>
            <a:endParaRPr lang="en-US"/>
          </a:p>
        </p:txBody>
      </p:sp>
      <p:sp>
        <p:nvSpPr>
          <p:cNvPr id="465" name="Text Placeholder 464"/>
          <p:cNvSpPr>
            <a:spLocks noGrp="1"/>
          </p:cNvSpPr>
          <p:nvPr>
            <p:ph type="body" sz="quarter" idx="150"/>
          </p:nvPr>
        </p:nvSpPr>
        <p:spPr/>
        <p:txBody>
          <a:bodyPr/>
          <a:lstStyle/>
          <a:p>
            <a:endParaRPr lang="en-US" dirty="0"/>
          </a:p>
        </p:txBody>
      </p:sp>
      <p:sp>
        <p:nvSpPr>
          <p:cNvPr id="466" name="Text Placeholder 465"/>
          <p:cNvSpPr>
            <a:spLocks noGrp="1"/>
          </p:cNvSpPr>
          <p:nvPr>
            <p:ph type="body" sz="quarter" idx="151"/>
          </p:nvPr>
        </p:nvSpPr>
        <p:spPr/>
        <p:txBody>
          <a:bodyPr>
            <a:normAutofit fontScale="92500" lnSpcReduction="10000"/>
          </a:bodyPr>
          <a:lstStyle/>
          <a:p>
            <a:endParaRPr lang="en-US" dirty="0"/>
          </a:p>
        </p:txBody>
      </p:sp>
      <p:sp>
        <p:nvSpPr>
          <p:cNvPr id="467" name="Text Placeholder 466"/>
          <p:cNvSpPr>
            <a:spLocks noGrp="1"/>
          </p:cNvSpPr>
          <p:nvPr>
            <p:ph type="body" sz="quarter" idx="153"/>
          </p:nvPr>
        </p:nvSpPr>
        <p:spPr/>
        <p:txBody>
          <a:bodyPr>
            <a:normAutofit fontScale="92500" lnSpcReduction="10000"/>
          </a:bodyPr>
          <a:lstStyle/>
          <a:p>
            <a:endParaRPr lang="en-US" dirty="0"/>
          </a:p>
        </p:txBody>
      </p:sp>
    </p:spTree>
    <p:extLst>
      <p:ext uri="{BB962C8B-B14F-4D97-AF65-F5344CB8AC3E}">
        <p14:creationId xmlns:p14="http://schemas.microsoft.com/office/powerpoint/2010/main" val="34252181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333</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Derek Esibill</cp:lastModifiedBy>
  <cp:revision>49</cp:revision>
  <dcterms:created xsi:type="dcterms:W3CDTF">2012-02-03T19:11:35Z</dcterms:created>
  <dcterms:modified xsi:type="dcterms:W3CDTF">2016-08-26T22:07:58Z</dcterms:modified>
</cp:coreProperties>
</file>